
<file path=[Content_Types].xml><?xml version="1.0" encoding="utf-8"?>
<Types xmlns="http://schemas.openxmlformats.org/package/2006/content-types">
  <Default Extension="94C40690" ContentType="image/pn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7" r:id="rId5"/>
    <p:sldId id="275" r:id="rId6"/>
    <p:sldId id="276" r:id="rId7"/>
    <p:sldId id="262" r:id="rId8"/>
    <p:sldId id="286" r:id="rId9"/>
    <p:sldId id="287" r:id="rId10"/>
    <p:sldId id="263" r:id="rId11"/>
    <p:sldId id="282" r:id="rId12"/>
    <p:sldId id="283" r:id="rId13"/>
    <p:sldId id="284" r:id="rId14"/>
    <p:sldId id="285" r:id="rId15"/>
    <p:sldId id="260" r:id="rId16"/>
    <p:sldId id="281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BE68A-24F7-FDE2-71D4-B288549F6E3D}" name="Pate , Ellie (COMMUNICATIONS &amp; MARKETING MANAGER)" initials="PM" userId="S::elliepate@barnsley.gov.uk::dc5744e6-317a-41f7-862f-d3333e8050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05D3BB-FAA3-42EC-AB5C-A98B89728BF5}" v="287" dt="2024-09-20T11:14:06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68811" autoAdjust="0"/>
  </p:normalViewPr>
  <p:slideViewPr>
    <p:cSldViewPr snapToGrid="0">
      <p:cViewPr varScale="1">
        <p:scale>
          <a:sx n="43" d="100"/>
          <a:sy n="43" d="100"/>
        </p:scale>
        <p:origin x="1696" y="1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ley , Hannah (SENIOR PUBLIC HEALTH OFFICER)" userId="2ba83acf-ba69-4b41-a1da-27d6ce7e4701" providerId="ADAL" clId="{6C05D3BB-FAA3-42EC-AB5C-A98B89728BF5}"/>
    <pc:docChg chg="undo custSel modSld">
      <pc:chgData name="Rowley , Hannah (SENIOR PUBLIC HEALTH OFFICER)" userId="2ba83acf-ba69-4b41-a1da-27d6ce7e4701" providerId="ADAL" clId="{6C05D3BB-FAA3-42EC-AB5C-A98B89728BF5}" dt="2024-09-26T13:49:44.752" v="5971" actId="20577"/>
      <pc:docMkLst>
        <pc:docMk/>
      </pc:docMkLst>
      <pc:sldChg chg="addSp delSp modSp mod modTransition modMedia delAnim modAnim modNotesTx">
        <pc:chgData name="Rowley , Hannah (SENIOR PUBLIC HEALTH OFFICER)" userId="2ba83acf-ba69-4b41-a1da-27d6ce7e4701" providerId="ADAL" clId="{6C05D3BB-FAA3-42EC-AB5C-A98B89728BF5}" dt="2024-09-26T13:48:53.707" v="5936" actId="20577"/>
        <pc:sldMkLst>
          <pc:docMk/>
          <pc:sldMk cId="3342672691" sldId="257"/>
        </pc:sldMkLst>
        <pc:spChg chg="add mod">
          <ac:chgData name="Rowley , Hannah (SENIOR PUBLIC HEALTH OFFICER)" userId="2ba83acf-ba69-4b41-a1da-27d6ce7e4701" providerId="ADAL" clId="{6C05D3BB-FAA3-42EC-AB5C-A98B89728BF5}" dt="2024-08-27T11:15:50.586" v="4694" actId="207"/>
          <ac:spMkLst>
            <pc:docMk/>
            <pc:sldMk cId="3342672691" sldId="257"/>
            <ac:spMk id="2" creationId="{D7CC6E23-005B-3EB8-B033-88C0892E280A}"/>
          </ac:spMkLst>
        </pc:spChg>
        <pc:spChg chg="mod ord">
          <ac:chgData name="Rowley , Hannah (SENIOR PUBLIC HEALTH OFFICER)" userId="2ba83acf-ba69-4b41-a1da-27d6ce7e4701" providerId="ADAL" clId="{6C05D3BB-FAA3-42EC-AB5C-A98B89728BF5}" dt="2024-08-27T11:23:17.297" v="5429" actId="13244"/>
          <ac:spMkLst>
            <pc:docMk/>
            <pc:sldMk cId="3342672691" sldId="257"/>
            <ac:spMk id="3" creationId="{B01E35A6-2208-43D5-AFB7-624BBD675D19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05T10:29:12.627" v="54" actId="478"/>
          <ac:spMkLst>
            <pc:docMk/>
            <pc:sldMk cId="3342672691" sldId="257"/>
            <ac:spMk id="5" creationId="{4C63BEA8-A9ED-BA43-88B3-DB87DFC2D91A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5:40.942" v="4690" actId="21"/>
          <ac:spMkLst>
            <pc:docMk/>
            <pc:sldMk cId="3342672691" sldId="257"/>
            <ac:spMk id="7" creationId="{D7CC6E23-005B-3EB8-B033-88C0892E280A}"/>
          </ac:spMkLst>
        </pc:spChg>
        <pc:spChg chg="add del mod ord">
          <ac:chgData name="Rowley , Hannah (SENIOR PUBLIC HEALTH OFFICER)" userId="2ba83acf-ba69-4b41-a1da-27d6ce7e4701" providerId="ADAL" clId="{6C05D3BB-FAA3-42EC-AB5C-A98B89728BF5}" dt="2024-08-27T11:15:42.413" v="4691" actId="478"/>
          <ac:spMkLst>
            <pc:docMk/>
            <pc:sldMk cId="3342672691" sldId="257"/>
            <ac:spMk id="8" creationId="{EFE6E8F3-FCF5-B021-B6FC-B3630C2C871E}"/>
          </ac:spMkLst>
        </pc:spChg>
        <pc:picChg chg="add del mod">
          <ac:chgData name="Rowley , Hannah (SENIOR PUBLIC HEALTH OFFICER)" userId="2ba83acf-ba69-4b41-a1da-27d6ce7e4701" providerId="ADAL" clId="{6C05D3BB-FAA3-42EC-AB5C-A98B89728BF5}" dt="2024-08-15T14:42:38.736" v="2436"/>
          <ac:picMkLst>
            <pc:docMk/>
            <pc:sldMk cId="3342672691" sldId="257"/>
            <ac:picMk id="2" creationId="{40F0F422-4F35-79E3-4EA6-3C3040444FF4}"/>
          </ac:picMkLst>
        </pc:picChg>
        <pc:picChg chg="mod">
          <ac:chgData name="Rowley , Hannah (SENIOR PUBLIC HEALTH OFFICER)" userId="2ba83acf-ba69-4b41-a1da-27d6ce7e4701" providerId="ADAL" clId="{6C05D3BB-FAA3-42EC-AB5C-A98B89728BF5}" dt="2024-08-27T15:07:21.435" v="5648" actId="1076"/>
          <ac:picMkLst>
            <pc:docMk/>
            <pc:sldMk cId="3342672691" sldId="257"/>
            <ac:picMk id="4" creationId="{22AFFD4F-B62F-9814-FEEB-E893C598DA94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3:02.951" v="2437" actId="478"/>
          <ac:picMkLst>
            <pc:docMk/>
            <pc:sldMk cId="3342672691" sldId="257"/>
            <ac:picMk id="5" creationId="{4C02EDA9-7D0B-3E6C-8096-983A7598E32C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0:27.117" v="2787"/>
          <ac:picMkLst>
            <pc:docMk/>
            <pc:sldMk cId="3342672691" sldId="257"/>
            <ac:picMk id="9" creationId="{409F5708-8F4F-389F-E76A-269D5B456B2B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4:03.242" v="2440"/>
          <ac:picMkLst>
            <pc:docMk/>
            <pc:sldMk cId="3342672691" sldId="257"/>
            <ac:picMk id="11" creationId="{8A794F63-28D5-99A9-88AB-D261E6C6CED6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4:31.555" v="2442"/>
          <ac:picMkLst>
            <pc:docMk/>
            <pc:sldMk cId="3342672691" sldId="257"/>
            <ac:picMk id="12" creationId="{0EEB8266-81BF-95A5-2ED1-199BE776C473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01:00.750" v="2788"/>
          <ac:picMkLst>
            <pc:docMk/>
            <pc:sldMk cId="3342672691" sldId="257"/>
            <ac:picMk id="13" creationId="{FD247568-24E9-67DA-F828-FBB54A7B5CFB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1:02.737" v="2790"/>
          <ac:picMkLst>
            <pc:docMk/>
            <pc:sldMk cId="3342672691" sldId="257"/>
            <ac:picMk id="14" creationId="{5C3CAD3B-DF3A-0F9B-E16D-4EFF9D549BE0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45:10.522" v="2443"/>
          <ac:picMkLst>
            <pc:docMk/>
            <pc:sldMk cId="3342672691" sldId="257"/>
            <ac:picMk id="16" creationId="{0C7F6E11-F92B-5CCB-66C8-C057E03F7D0B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5:15.470" v="2445"/>
          <ac:picMkLst>
            <pc:docMk/>
            <pc:sldMk cId="3342672691" sldId="257"/>
            <ac:picMk id="17" creationId="{E250469B-7A44-39B3-5B92-595F08DF876C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01:48.292" v="2791"/>
          <ac:picMkLst>
            <pc:docMk/>
            <pc:sldMk cId="3342672691" sldId="257"/>
            <ac:picMk id="17" creationId="{E85DD91C-A811-10C8-4F4E-CDD8DF56953C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2:00.208" v="2793"/>
          <ac:picMkLst>
            <pc:docMk/>
            <pc:sldMk cId="3342672691" sldId="257"/>
            <ac:picMk id="18" creationId="{30C5A628-91CE-6D1F-C58A-841AC52C8FA4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46:05.614" v="2446"/>
          <ac:picMkLst>
            <pc:docMk/>
            <pc:sldMk cId="3342672691" sldId="257"/>
            <ac:picMk id="20" creationId="{008F1B09-B43B-85F3-9503-4AF242EA66C7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6:15.158" v="2448"/>
          <ac:picMkLst>
            <pc:docMk/>
            <pc:sldMk cId="3342672691" sldId="257"/>
            <ac:picMk id="21" creationId="{3B2D9E93-2069-7E48-CDFF-A3CCA19F0425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02:42.519" v="2794"/>
          <ac:picMkLst>
            <pc:docMk/>
            <pc:sldMk cId="3342672691" sldId="257"/>
            <ac:picMk id="21" creationId="{6BB1B88B-8F59-CEB4-F179-10ED10424805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3:52.293" v="2964"/>
          <ac:picMkLst>
            <pc:docMk/>
            <pc:sldMk cId="3342672691" sldId="257"/>
            <ac:picMk id="22" creationId="{A0B063A4-01F4-051A-EA68-02BB182F1B4C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46:52.779" v="2449"/>
          <ac:picMkLst>
            <pc:docMk/>
            <pc:sldMk cId="3342672691" sldId="257"/>
            <ac:picMk id="24" creationId="{CF177D39-CBFC-E455-A123-54C8AEFC43F5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04:34.126" v="2965"/>
          <ac:picMkLst>
            <pc:docMk/>
            <pc:sldMk cId="3342672691" sldId="257"/>
            <ac:picMk id="24" creationId="{EF3AEC03-4514-BBCB-B9BC-543EC2592529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0:02.999" v="2783"/>
          <ac:picMkLst>
            <pc:docMk/>
            <pc:sldMk cId="3342672691" sldId="257"/>
            <ac:picMk id="25" creationId="{876C8BEC-FF5B-A66C-D002-3C1C1A79D576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30T14:25:15.589" v="5758" actId="962"/>
          <ac:picMkLst>
            <pc:docMk/>
            <pc:sldMk cId="3342672691" sldId="257"/>
            <ac:picMk id="26" creationId="{675C6F41-648F-39A1-C639-FE1B785DA799}"/>
          </ac:picMkLst>
        </pc:picChg>
      </pc:sldChg>
      <pc:sldChg chg="addSp delSp modSp mod modTransition modMedia delAnim modAnim modNotesTx">
        <pc:chgData name="Rowley , Hannah (SENIOR PUBLIC HEALTH OFFICER)" userId="2ba83acf-ba69-4b41-a1da-27d6ce7e4701" providerId="ADAL" clId="{6C05D3BB-FAA3-42EC-AB5C-A98B89728BF5}" dt="2024-09-26T13:49:34.741" v="5962" actId="20577"/>
        <pc:sldMkLst>
          <pc:docMk/>
          <pc:sldMk cId="4085003437" sldId="260"/>
        </pc:sldMkLst>
        <pc:spChg chg="add mod">
          <ac:chgData name="Rowley , Hannah (SENIOR PUBLIC HEALTH OFFICER)" userId="2ba83acf-ba69-4b41-a1da-27d6ce7e4701" providerId="ADAL" clId="{6C05D3BB-FAA3-42EC-AB5C-A98B89728BF5}" dt="2024-08-27T13:44:43.688" v="5618" actId="1076"/>
          <ac:spMkLst>
            <pc:docMk/>
            <pc:sldMk cId="4085003437" sldId="260"/>
            <ac:spMk id="4" creationId="{8C791945-CDD2-0B81-E8EA-9D5B439F70E6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3:44:45.814" v="5619" actId="1076"/>
          <ac:spMkLst>
            <pc:docMk/>
            <pc:sldMk cId="4085003437" sldId="260"/>
            <ac:spMk id="7" creationId="{89D3177C-C310-3CCB-87B3-50646B229937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3:44:31.374" v="5617" actId="1076"/>
          <ac:spMkLst>
            <pc:docMk/>
            <pc:sldMk cId="4085003437" sldId="260"/>
            <ac:spMk id="9" creationId="{7DA31478-BF81-2183-EA60-E78C616A47B7}"/>
          </ac:spMkLst>
        </pc:spChg>
        <pc:spChg chg="add mod ord">
          <ac:chgData name="Rowley , Hannah (SENIOR PUBLIC HEALTH OFFICER)" userId="2ba83acf-ba69-4b41-a1da-27d6ce7e4701" providerId="ADAL" clId="{6C05D3BB-FAA3-42EC-AB5C-A98B89728BF5}" dt="2024-08-30T14:27:34.209" v="5795" actId="13244"/>
          <ac:spMkLst>
            <pc:docMk/>
            <pc:sldMk cId="4085003437" sldId="260"/>
            <ac:spMk id="10" creationId="{FE7925FD-819B-85EA-0C6B-22EAED3F2486}"/>
          </ac:spMkLst>
        </pc:spChg>
        <pc:spChg chg="add mod ord">
          <ac:chgData name="Rowley , Hannah (SENIOR PUBLIC HEALTH OFFICER)" userId="2ba83acf-ba69-4b41-a1da-27d6ce7e4701" providerId="ADAL" clId="{6C05D3BB-FAA3-42EC-AB5C-A98B89728BF5}" dt="2024-08-30T14:27:38.275" v="5796" actId="13244"/>
          <ac:spMkLst>
            <pc:docMk/>
            <pc:sldMk cId="4085003437" sldId="260"/>
            <ac:spMk id="11" creationId="{53331A90-C598-5886-AC16-53F0A4BC90E0}"/>
          </ac:spMkLst>
        </pc:spChg>
        <pc:spChg chg="add mod ord">
          <ac:chgData name="Rowley , Hannah (SENIOR PUBLIC HEALTH OFFICER)" userId="2ba83acf-ba69-4b41-a1da-27d6ce7e4701" providerId="ADAL" clId="{6C05D3BB-FAA3-42EC-AB5C-A98B89728BF5}" dt="2024-08-30T14:27:42.096" v="5797" actId="13244"/>
          <ac:spMkLst>
            <pc:docMk/>
            <pc:sldMk cId="4085003437" sldId="260"/>
            <ac:spMk id="12" creationId="{FEA75FA7-C2BC-92E9-69FC-450C9167C9E7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3:45:29.404" v="5630" actId="478"/>
          <ac:spMkLst>
            <pc:docMk/>
            <pc:sldMk cId="4085003437" sldId="260"/>
            <ac:spMk id="14" creationId="{C4B37239-359E-AA41-DE03-D41C5DE06AD2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19T12:48:31.900" v="4066" actId="478"/>
          <ac:spMkLst>
            <pc:docMk/>
            <pc:sldMk cId="4085003437" sldId="260"/>
            <ac:spMk id="31" creationId="{0E3AFC6A-FCA0-571B-C9EC-231CE020FDD4}"/>
          </ac:spMkLst>
        </pc:spChg>
        <pc:graphicFrameChg chg="del mod">
          <ac:chgData name="Rowley , Hannah (SENIOR PUBLIC HEALTH OFFICER)" userId="2ba83acf-ba69-4b41-a1da-27d6ce7e4701" providerId="ADAL" clId="{6C05D3BB-FAA3-42EC-AB5C-A98B89728BF5}" dt="2024-08-27T13:45:27.424" v="5629" actId="478"/>
          <ac:graphicFrameMkLst>
            <pc:docMk/>
            <pc:sldMk cId="4085003437" sldId="260"/>
            <ac:graphicFrameMk id="5" creationId="{2973B0CE-B195-4422-8387-483D980791B5}"/>
          </ac:graphicFrameMkLst>
        </pc:graphicFrameChg>
        <pc:picChg chg="add del mod">
          <ac:chgData name="Rowley , Hannah (SENIOR PUBLIC HEALTH OFFICER)" userId="2ba83acf-ba69-4b41-a1da-27d6ce7e4701" providerId="ADAL" clId="{6C05D3BB-FAA3-42EC-AB5C-A98B89728BF5}" dt="2024-08-19T12:50:01.533" v="4134"/>
          <ac:picMkLst>
            <pc:docMk/>
            <pc:sldMk cId="4085003437" sldId="260"/>
            <ac:picMk id="6" creationId="{F513FC71-09FC-C58C-F177-3843C0AEBDDD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50:25.094" v="4136"/>
          <ac:picMkLst>
            <pc:docMk/>
            <pc:sldMk cId="4085003437" sldId="260"/>
            <ac:picMk id="7" creationId="{59ED3B24-621B-9AEB-5D84-969C8C769CA0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9T12:50:58.549" v="4137"/>
          <ac:picMkLst>
            <pc:docMk/>
            <pc:sldMk cId="4085003437" sldId="260"/>
            <ac:picMk id="11" creationId="{A376282C-50C9-CF90-CDA4-B29B6E128B81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51:03.790" v="4139"/>
          <ac:picMkLst>
            <pc:docMk/>
            <pc:sldMk cId="4085003437" sldId="260"/>
            <ac:picMk id="12" creationId="{80F22096-F873-D6C3-4870-874DA937952A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9T12:51:44.798" v="4140"/>
          <ac:picMkLst>
            <pc:docMk/>
            <pc:sldMk cId="4085003437" sldId="260"/>
            <ac:picMk id="15" creationId="{CA713FF1-E72C-B4BB-4F01-110089EF5C7E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7:30.743" v="5794" actId="962"/>
          <ac:picMkLst>
            <pc:docMk/>
            <pc:sldMk cId="4085003437" sldId="260"/>
            <ac:picMk id="16" creationId="{24877A16-DEE5-22A3-7CCC-66D419F1B769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41:16.961" v="3467"/>
          <ac:picMkLst>
            <pc:docMk/>
            <pc:sldMk cId="4085003437" sldId="260"/>
            <ac:picMk id="23" creationId="{C10C3603-B842-B361-48A2-338381309BED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41:41.860" v="3468"/>
          <ac:picMkLst>
            <pc:docMk/>
            <pc:sldMk cId="4085003437" sldId="260"/>
            <ac:picMk id="26" creationId="{E6F8AE97-0437-F8B1-E5F2-9710697BD472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41:51.863" v="3469" actId="478"/>
          <ac:picMkLst>
            <pc:docMk/>
            <pc:sldMk cId="4085003437" sldId="260"/>
            <ac:picMk id="27" creationId="{CFCD6ACD-08C5-9CF2-041B-D4698B926CA3}"/>
          </ac:picMkLst>
        </pc:picChg>
      </pc:sldChg>
      <pc:sldChg chg="addSp delSp modSp mod modTransition modMedia delAnim modAnim modNotesTx">
        <pc:chgData name="Rowley , Hannah (SENIOR PUBLIC HEALTH OFFICER)" userId="2ba83acf-ba69-4b41-a1da-27d6ce7e4701" providerId="ADAL" clId="{6C05D3BB-FAA3-42EC-AB5C-A98B89728BF5}" dt="2024-09-26T13:49:07.711" v="5947" actId="20577"/>
        <pc:sldMkLst>
          <pc:docMk/>
          <pc:sldMk cId="2369775165" sldId="262"/>
        </pc:sldMkLst>
        <pc:spChg chg="add mod">
          <ac:chgData name="Rowley , Hannah (SENIOR PUBLIC HEALTH OFFICER)" userId="2ba83acf-ba69-4b41-a1da-27d6ce7e4701" providerId="ADAL" clId="{6C05D3BB-FAA3-42EC-AB5C-A98B89728BF5}" dt="2024-08-27T11:34:26.149" v="5551" actId="1076"/>
          <ac:spMkLst>
            <pc:docMk/>
            <pc:sldMk cId="2369775165" sldId="262"/>
            <ac:spMk id="4" creationId="{DBB36085-0FB5-D376-4976-82DB929BC1CB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4:28.262" v="5552" actId="1076"/>
          <ac:spMkLst>
            <pc:docMk/>
            <pc:sldMk cId="2369775165" sldId="262"/>
            <ac:spMk id="7" creationId="{93D131C9-8F83-C13D-5FC5-2CBC4BE1EA94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4:24.630" v="5550" actId="1076"/>
          <ac:spMkLst>
            <pc:docMk/>
            <pc:sldMk cId="2369775165" sldId="262"/>
            <ac:spMk id="9" creationId="{95313F9A-9F7E-92F5-49BE-718B1CD3A03F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4:31.247" v="5553" actId="1076"/>
          <ac:spMkLst>
            <pc:docMk/>
            <pc:sldMk cId="2369775165" sldId="262"/>
            <ac:spMk id="11" creationId="{FB4593C9-AE37-F974-6F8A-7647EC45DBAA}"/>
          </ac:spMkLst>
        </pc:spChg>
        <pc:graphicFrameChg chg="del mod">
          <ac:chgData name="Rowley , Hannah (SENIOR PUBLIC HEALTH OFFICER)" userId="2ba83acf-ba69-4b41-a1da-27d6ce7e4701" providerId="ADAL" clId="{6C05D3BB-FAA3-42EC-AB5C-A98B89728BF5}" dt="2024-08-27T11:34:06.116" v="5538" actId="478"/>
          <ac:graphicFrameMkLst>
            <pc:docMk/>
            <pc:sldMk cId="2369775165" sldId="262"/>
            <ac:graphicFrameMk id="5" creationId="{131B3760-4264-C752-AD90-4CCF885149B4}"/>
          </ac:graphicFrameMkLst>
        </pc:graphicFrameChg>
        <pc:picChg chg="add del mod">
          <ac:chgData name="Rowley , Hannah (SENIOR PUBLIC HEALTH OFFICER)" userId="2ba83acf-ba69-4b41-a1da-27d6ce7e4701" providerId="ADAL" clId="{6C05D3BB-FAA3-42EC-AB5C-A98B89728BF5}" dt="2024-08-19T12:40:47.587" v="3532"/>
          <ac:picMkLst>
            <pc:docMk/>
            <pc:sldMk cId="2369775165" sldId="262"/>
            <ac:picMk id="4" creationId="{899F0072-6AE7-FDF4-EED2-F562A7F02615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40:55.199" v="3534"/>
          <ac:picMkLst>
            <pc:docMk/>
            <pc:sldMk cId="2369775165" sldId="262"/>
            <ac:picMk id="6" creationId="{757E4698-8CB6-1A62-BF03-457C1285F463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9T12:41:18.119" v="3535"/>
          <ac:picMkLst>
            <pc:docMk/>
            <pc:sldMk cId="2369775165" sldId="262"/>
            <ac:picMk id="9" creationId="{76DD95C1-A1D4-F5AC-6B92-F10E1B4D3860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41:21.697" v="3536" actId="478"/>
          <ac:picMkLst>
            <pc:docMk/>
            <pc:sldMk cId="2369775165" sldId="262"/>
            <ac:picMk id="10" creationId="{16C638DF-F7B8-1F70-BE41-C17B2F14A462}"/>
          </ac:picMkLst>
        </pc:picChg>
        <pc:picChg chg="add del mod modCrop">
          <ac:chgData name="Rowley , Hannah (SENIOR PUBLIC HEALTH OFFICER)" userId="2ba83acf-ba69-4b41-a1da-27d6ce7e4701" providerId="ADAL" clId="{6C05D3BB-FAA3-42EC-AB5C-A98B89728BF5}" dt="2024-08-19T12:39:58.184" v="3529" actId="478"/>
          <ac:picMkLst>
            <pc:docMk/>
            <pc:sldMk cId="2369775165" sldId="262"/>
            <ac:picMk id="12" creationId="{7169C085-3174-6980-970A-23C267D6B538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44:01.950" v="4065"/>
          <ac:picMkLst>
            <pc:docMk/>
            <pc:sldMk cId="2369775165" sldId="262"/>
            <ac:picMk id="15" creationId="{8DAA8E02-5ACC-DBDA-7378-B2800C0F5E4B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6:42.124" v="5787" actId="13244"/>
          <ac:picMkLst>
            <pc:docMk/>
            <pc:sldMk cId="2369775165" sldId="262"/>
            <ac:picMk id="16" creationId="{D05AA21F-C4C3-CD28-1885-17067E437AAE}"/>
          </ac:picMkLst>
        </pc:pic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15.432" v="5952" actId="20577"/>
        <pc:sldMkLst>
          <pc:docMk/>
          <pc:sldMk cId="525600714" sldId="263"/>
        </pc:sldMkLst>
        <pc:spChg chg="mod">
          <ac:chgData name="Rowley , Hannah (SENIOR PUBLIC HEALTH OFFICER)" userId="2ba83acf-ba69-4b41-a1da-27d6ce7e4701" providerId="ADAL" clId="{6C05D3BB-FAA3-42EC-AB5C-A98B89728BF5}" dt="2024-08-28T14:48:28.472" v="5729" actId="1076"/>
          <ac:spMkLst>
            <pc:docMk/>
            <pc:sldMk cId="525600714" sldId="263"/>
            <ac:spMk id="2" creationId="{B89CAFBB-20D0-4BDE-91A0-A4A681E47184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6:20.394" v="4703" actId="478"/>
          <ac:spMkLst>
            <pc:docMk/>
            <pc:sldMk cId="525600714" sldId="263"/>
            <ac:spMk id="4" creationId="{E51D91B3-06AF-E20D-6AC4-14D21793F642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16:18.409" v="4702" actId="207"/>
          <ac:spMkLst>
            <pc:docMk/>
            <pc:sldMk cId="525600714" sldId="263"/>
            <ac:spMk id="5" creationId="{516D132D-548D-B609-76F6-936B2493B3F8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31:17.799" v="3208" actId="115"/>
          <ac:spMkLst>
            <pc:docMk/>
            <pc:sldMk cId="525600714" sldId="263"/>
            <ac:spMk id="7" creationId="{3A252397-4C96-EC92-516A-68CFE2503BAC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6:27.370" v="4707" actId="478"/>
          <ac:spMkLst>
            <pc:docMk/>
            <pc:sldMk cId="525600714" sldId="263"/>
            <ac:spMk id="8" creationId="{B8DEF6D7-3122-19BD-A84C-D625AC16F370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27:43.017" v="2982"/>
          <ac:spMkLst>
            <pc:docMk/>
            <pc:sldMk cId="525600714" sldId="263"/>
            <ac:spMk id="11" creationId="{BF306C1E-0857-8F07-2D09-F956219BB068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29:41.340" v="3172" actId="1076"/>
          <ac:spMkLst>
            <pc:docMk/>
            <pc:sldMk cId="525600714" sldId="263"/>
            <ac:spMk id="12" creationId="{6C85921D-CE49-7418-0010-23C6C64202C8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6:25.969" v="4706" actId="478"/>
          <ac:spMkLst>
            <pc:docMk/>
            <pc:sldMk cId="525600714" sldId="263"/>
            <ac:spMk id="13" creationId="{D14705EB-30A3-5B52-C0BC-9B7A80CEEAC9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6:35.496" v="4711" actId="478"/>
          <ac:spMkLst>
            <pc:docMk/>
            <pc:sldMk cId="525600714" sldId="263"/>
            <ac:spMk id="15" creationId="{76EF0C17-72BD-A1BA-2200-35B592183441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16:33.951" v="4710" actId="207"/>
          <ac:spMkLst>
            <pc:docMk/>
            <pc:sldMk cId="525600714" sldId="263"/>
            <ac:spMk id="17" creationId="{5283D2EC-3FE2-C92D-10D8-24CF8441B228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28:06.452" v="2992" actId="1076"/>
          <ac:spMkLst>
            <pc:docMk/>
            <pc:sldMk cId="525600714" sldId="263"/>
            <ac:spMk id="20" creationId="{B906CA99-E950-36FA-91FB-C72C12024D18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28:06.199" v="2991" actId="1076"/>
          <ac:spMkLst>
            <pc:docMk/>
            <pc:sldMk cId="525600714" sldId="263"/>
            <ac:spMk id="21" creationId="{E08B5F16-3E6B-5EBF-312B-6D9AC54B0DBA}"/>
          </ac:spMkLst>
        </pc:spChg>
        <pc:spChg chg="add del mod topLvl">
          <ac:chgData name="Rowley , Hannah (SENIOR PUBLIC HEALTH OFFICER)" userId="2ba83acf-ba69-4b41-a1da-27d6ce7e4701" providerId="ADAL" clId="{6C05D3BB-FAA3-42EC-AB5C-A98B89728BF5}" dt="2024-08-27T11:16:53.269" v="4714" actId="478"/>
          <ac:spMkLst>
            <pc:docMk/>
            <pc:sldMk cId="525600714" sldId="263"/>
            <ac:spMk id="23" creationId="{C9DAD4D7-7307-7772-2B8A-F7D829560F5D}"/>
          </ac:spMkLst>
        </pc:spChg>
        <pc:spChg chg="add del mod topLvl">
          <ac:chgData name="Rowley , Hannah (SENIOR PUBLIC HEALTH OFFICER)" userId="2ba83acf-ba69-4b41-a1da-27d6ce7e4701" providerId="ADAL" clId="{6C05D3BB-FAA3-42EC-AB5C-A98B89728BF5}" dt="2024-08-16T11:31:06.732" v="3205" actId="478"/>
          <ac:spMkLst>
            <pc:docMk/>
            <pc:sldMk cId="525600714" sldId="263"/>
            <ac:spMk id="24" creationId="{68C873DB-F71B-E447-4E65-56DCB04D9E86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7T11:16:39.864" v="4713" actId="478"/>
          <ac:spMkLst>
            <pc:docMk/>
            <pc:sldMk cId="525600714" sldId="263"/>
            <ac:spMk id="25" creationId="{F4CA39AC-23BD-057C-D6E0-7FA46D9F1E41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16:38.450" v="4712" actId="207"/>
          <ac:spMkLst>
            <pc:docMk/>
            <pc:sldMk cId="525600714" sldId="263"/>
            <ac:spMk id="26" creationId="{788C11BF-60BA-D2E6-645B-6D15D40E4208}"/>
          </ac:spMkLst>
        </pc:spChg>
        <pc:spChg chg="add mod ord">
          <ac:chgData name="Rowley , Hannah (SENIOR PUBLIC HEALTH OFFICER)" userId="2ba83acf-ba69-4b41-a1da-27d6ce7e4701" providerId="ADAL" clId="{6C05D3BB-FAA3-42EC-AB5C-A98B89728BF5}" dt="2024-08-27T11:24:03.452" v="5433" actId="13244"/>
          <ac:spMkLst>
            <pc:docMk/>
            <pc:sldMk cId="525600714" sldId="263"/>
            <ac:spMk id="28" creationId="{5D77E6D9-78C5-A557-098E-73D7FB343EC0}"/>
          </ac:spMkLst>
        </pc:spChg>
        <pc:spChg chg="add mod ord">
          <ac:chgData name="Rowley , Hannah (SENIOR PUBLIC HEALTH OFFICER)" userId="2ba83acf-ba69-4b41-a1da-27d6ce7e4701" providerId="ADAL" clId="{6C05D3BB-FAA3-42EC-AB5C-A98B89728BF5}" dt="2024-08-27T11:23:58.285" v="5432" actId="13244"/>
          <ac:spMkLst>
            <pc:docMk/>
            <pc:sldMk cId="525600714" sldId="263"/>
            <ac:spMk id="30" creationId="{3F911913-8C12-8C88-C923-0A0DFF6338C1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16T11:31:10.620" v="3206" actId="1076"/>
          <ac:spMkLst>
            <pc:docMk/>
            <pc:sldMk cId="525600714" sldId="263"/>
            <ac:spMk id="32" creationId="{CF82AC36-0283-AA5B-3839-CAB0F04AB643}"/>
          </ac:spMkLst>
        </pc:spChg>
        <pc:grpChg chg="add del mod">
          <ac:chgData name="Rowley , Hannah (SENIOR PUBLIC HEALTH OFFICER)" userId="2ba83acf-ba69-4b41-a1da-27d6ce7e4701" providerId="ADAL" clId="{6C05D3BB-FAA3-42EC-AB5C-A98B89728BF5}" dt="2024-08-16T11:30:56.450" v="3201" actId="478"/>
          <ac:grpSpMkLst>
            <pc:docMk/>
            <pc:sldMk cId="525600714" sldId="263"/>
            <ac:grpSpMk id="10" creationId="{8D4EB710-EBA6-2E6F-542E-6B766E8BAC9E}"/>
          </ac:grpSpMkLst>
        </pc:grpChg>
        <pc:grpChg chg="add del mod">
          <ac:chgData name="Rowley , Hannah (SENIOR PUBLIC HEALTH OFFICER)" userId="2ba83acf-ba69-4b41-a1da-27d6ce7e4701" providerId="ADAL" clId="{6C05D3BB-FAA3-42EC-AB5C-A98B89728BF5}" dt="2024-08-16T11:30:49.966" v="3199" actId="478"/>
          <ac:grpSpMkLst>
            <pc:docMk/>
            <pc:sldMk cId="525600714" sldId="263"/>
            <ac:grpSpMk id="19" creationId="{89CF3C12-F679-86DC-56AD-6BA575B6A506}"/>
          </ac:grpSpMkLst>
        </pc:grpChg>
        <pc:grpChg chg="add del mod">
          <ac:chgData name="Rowley , Hannah (SENIOR PUBLIC HEALTH OFFICER)" userId="2ba83acf-ba69-4b41-a1da-27d6ce7e4701" providerId="ADAL" clId="{6C05D3BB-FAA3-42EC-AB5C-A98B89728BF5}" dt="2024-08-16T11:31:06.732" v="3205" actId="478"/>
          <ac:grpSpMkLst>
            <pc:docMk/>
            <pc:sldMk cId="525600714" sldId="263"/>
            <ac:grpSpMk id="22" creationId="{549C6A8C-31C4-3449-F7C7-6167A8D1D725}"/>
          </ac:grpSpMkLst>
        </pc:grpChg>
        <pc:graphicFrameChg chg="del mod">
          <ac:chgData name="Rowley , Hannah (SENIOR PUBLIC HEALTH OFFICER)" userId="2ba83acf-ba69-4b41-a1da-27d6ce7e4701" providerId="ADAL" clId="{6C05D3BB-FAA3-42EC-AB5C-A98B89728BF5}" dt="2024-08-16T11:29:13.457" v="3161" actId="478"/>
          <ac:graphicFrameMkLst>
            <pc:docMk/>
            <pc:sldMk cId="525600714" sldId="263"/>
            <ac:graphicFrameMk id="9" creationId="{AD6EAE96-9C0B-40AD-910C-D60E4EE15757}"/>
          </ac:graphicFrameMkLst>
        </pc:graphicFrameChg>
        <pc:picChg chg="add del mod">
          <ac:chgData name="Rowley , Hannah (SENIOR PUBLIC HEALTH OFFICER)" userId="2ba83acf-ba69-4b41-a1da-27d6ce7e4701" providerId="ADAL" clId="{6C05D3BB-FAA3-42EC-AB5C-A98B89728BF5}" dt="2024-08-16T11:46:16.925" v="3310"/>
          <ac:picMkLst>
            <pc:docMk/>
            <pc:sldMk cId="525600714" sldId="263"/>
            <ac:picMk id="35" creationId="{BBB1AEE2-CC7A-8517-9E8F-05171966CF45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46:45.964" v="3311"/>
          <ac:picMkLst>
            <pc:docMk/>
            <pc:sldMk cId="525600714" sldId="263"/>
            <ac:picMk id="40" creationId="{AC9E979B-844E-3450-06D7-A0F27EC72394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47:16.420" v="3313"/>
          <ac:picMkLst>
            <pc:docMk/>
            <pc:sldMk cId="525600714" sldId="263"/>
            <ac:picMk id="41" creationId="{042A4A78-EB06-F113-F261-BC85F0A8AC2A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47:42.519" v="3314"/>
          <ac:picMkLst>
            <pc:docMk/>
            <pc:sldMk cId="525600714" sldId="263"/>
            <ac:picMk id="46" creationId="{445B6967-4A5A-2EC1-DFBA-D3D054DA77B8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47:55.693" v="3316"/>
          <ac:picMkLst>
            <pc:docMk/>
            <pc:sldMk cId="525600714" sldId="263"/>
            <ac:picMk id="47" creationId="{9F4D28F8-1ABB-627B-A09E-890C792EA12B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48:17.647" v="3317"/>
          <ac:picMkLst>
            <pc:docMk/>
            <pc:sldMk cId="525600714" sldId="263"/>
            <ac:picMk id="51" creationId="{C002C820-3ABF-53F3-7E34-E14AC07CCFA8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48:24.803" v="3319"/>
          <ac:picMkLst>
            <pc:docMk/>
            <pc:sldMk cId="525600714" sldId="263"/>
            <ac:picMk id="52" creationId="{790D43DE-5148-9DFF-8532-3894024A3816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48:50.815" v="3320"/>
          <ac:picMkLst>
            <pc:docMk/>
            <pc:sldMk cId="525600714" sldId="263"/>
            <ac:picMk id="55" creationId="{A7F56AC1-7484-1B24-0A17-9DB4649A6FF3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49:01.645" v="3322"/>
          <ac:picMkLst>
            <pc:docMk/>
            <pc:sldMk cId="525600714" sldId="263"/>
            <ac:picMk id="56" creationId="{83C8BEF1-778D-0B36-4D63-B794308422BD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1:49:26.187" v="3323"/>
          <ac:picMkLst>
            <pc:docMk/>
            <pc:sldMk cId="525600714" sldId="263"/>
            <ac:picMk id="60" creationId="{460F8919-3FB6-F3E2-CB3D-4D98F0581943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30T14:25:37.171" v="5770" actId="962"/>
          <ac:picMkLst>
            <pc:docMk/>
            <pc:sldMk cId="525600714" sldId="263"/>
            <ac:picMk id="61" creationId="{B3730C7E-D661-6976-26C5-ADCD7D1ADB9F}"/>
          </ac:picMkLst>
        </pc:pic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44.752" v="5971" actId="20577"/>
        <pc:sldMkLst>
          <pc:docMk/>
          <pc:sldMk cId="2335712825" sldId="264"/>
        </pc:sldMkLst>
        <pc:spChg chg="add del mod">
          <ac:chgData name="Rowley , Hannah (SENIOR PUBLIC HEALTH OFFICER)" userId="2ba83acf-ba69-4b41-a1da-27d6ce7e4701" providerId="ADAL" clId="{6C05D3BB-FAA3-42EC-AB5C-A98B89728BF5}" dt="2024-08-19T12:59:53.192" v="4677" actId="478"/>
          <ac:spMkLst>
            <pc:docMk/>
            <pc:sldMk cId="2335712825" sldId="264"/>
            <ac:spMk id="5" creationId="{B2A4E399-735A-9D7C-5D09-FACED60AAFC4}"/>
          </ac:spMkLst>
        </pc:spChg>
        <pc:picChg chg="mod">
          <ac:chgData name="Rowley , Hannah (SENIOR PUBLIC HEALTH OFFICER)" userId="2ba83acf-ba69-4b41-a1da-27d6ce7e4701" providerId="ADAL" clId="{6C05D3BB-FAA3-42EC-AB5C-A98B89728BF5}" dt="2024-08-30T14:28:41.489" v="5915" actId="962"/>
          <ac:picMkLst>
            <pc:docMk/>
            <pc:sldMk cId="2335712825" sldId="264"/>
            <ac:picMk id="3" creationId="{A55A51B5-084B-E8D3-C8AB-A0EC5D71BC7D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59:01.343" v="4675"/>
          <ac:picMkLst>
            <pc:docMk/>
            <pc:sldMk cId="2335712825" sldId="264"/>
            <ac:picMk id="15" creationId="{7EA2E612-2DB8-348F-36DE-58E4975B0D17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9T12:59:27.817" v="4676"/>
          <ac:picMkLst>
            <pc:docMk/>
            <pc:sldMk cId="2335712825" sldId="264"/>
            <ac:picMk id="21" creationId="{BCFFEA07-F8F6-EF81-B4BD-3F819A2E62F7}"/>
          </ac:picMkLst>
        </pc:picChg>
        <pc:picChg chg="add mod">
          <ac:chgData name="Rowley , Hannah (SENIOR PUBLIC HEALTH OFFICER)" userId="2ba83acf-ba69-4b41-a1da-27d6ce7e4701" providerId="ADAL" clId="{6C05D3BB-FAA3-42EC-AB5C-A98B89728BF5}" dt="2024-08-30T14:26:01.919" v="5784" actId="962"/>
          <ac:picMkLst>
            <pc:docMk/>
            <pc:sldMk cId="2335712825" sldId="264"/>
            <ac:picMk id="22" creationId="{FE805D1E-DB7A-0930-C5E2-87E6C0CF61B8}"/>
          </ac:picMkLst>
        </pc:picChg>
      </pc:sldChg>
      <pc:sldChg chg="addSp delSp modSp mod modTransition modMedia delAnim modAnim modNotesTx">
        <pc:chgData name="Rowley , Hannah (SENIOR PUBLIC HEALTH OFFICER)" userId="2ba83acf-ba69-4b41-a1da-27d6ce7e4701" providerId="ADAL" clId="{6C05D3BB-FAA3-42EC-AB5C-A98B89728BF5}" dt="2024-09-26T13:48:58.471" v="5940" actId="5793"/>
        <pc:sldMkLst>
          <pc:docMk/>
          <pc:sldMk cId="4023401635" sldId="275"/>
        </pc:sldMkLst>
        <pc:spChg chg="add mod">
          <ac:chgData name="Rowley , Hannah (SENIOR PUBLIC HEALTH OFFICER)" userId="2ba83acf-ba69-4b41-a1da-27d6ce7e4701" providerId="ADAL" clId="{6C05D3BB-FAA3-42EC-AB5C-A98B89728BF5}" dt="2024-08-27T11:49:07.587" v="5591" actId="1076"/>
          <ac:spMkLst>
            <pc:docMk/>
            <pc:sldMk cId="4023401635" sldId="275"/>
            <ac:spMk id="3" creationId="{7CA0597F-73FD-4918-BD02-C20EA24C5D34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1:46.232" v="5567"/>
          <ac:spMkLst>
            <pc:docMk/>
            <pc:sldMk cId="4023401635" sldId="275"/>
            <ac:spMk id="6" creationId="{04857BAC-53C3-5C73-45AA-759035CEDA3D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1:46.232" v="5567"/>
          <ac:spMkLst>
            <pc:docMk/>
            <pc:sldMk cId="4023401635" sldId="275"/>
            <ac:spMk id="7" creationId="{303A4261-6356-CA92-5C08-3AB82E744BD9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13.765" v="5594" actId="1076"/>
          <ac:spMkLst>
            <pc:docMk/>
            <pc:sldMk cId="4023401635" sldId="275"/>
            <ac:spMk id="9" creationId="{EBA6E9AE-A7EB-72EB-2762-0D77B855609D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09.076" v="5592" actId="1076"/>
          <ac:spMkLst>
            <pc:docMk/>
            <pc:sldMk cId="4023401635" sldId="275"/>
            <ac:spMk id="10" creationId="{8E93F2DC-CCBC-A61E-9E09-44EF9DF7CC22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10.629" v="5593" actId="1076"/>
          <ac:spMkLst>
            <pc:docMk/>
            <pc:sldMk cId="4023401635" sldId="275"/>
            <ac:spMk id="12" creationId="{70D9FCCE-FE4E-B7CC-E743-F645CBE3FFBB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18.027" v="5595" actId="1076"/>
          <ac:spMkLst>
            <pc:docMk/>
            <pc:sldMk cId="4023401635" sldId="275"/>
            <ac:spMk id="14" creationId="{EC77E088-014F-1092-ED27-11F9F0E5B42A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21.198" v="5597" actId="1076"/>
          <ac:spMkLst>
            <pc:docMk/>
            <pc:sldMk cId="4023401635" sldId="275"/>
            <ac:spMk id="16" creationId="{5A736D8B-B245-868F-827C-7861195EC166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22.252" v="5598" actId="1076"/>
          <ac:spMkLst>
            <pc:docMk/>
            <pc:sldMk cId="4023401635" sldId="275"/>
            <ac:spMk id="17" creationId="{D539E503-3BCD-B200-6C25-08080F4DFC0D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49:25.051" v="5599" actId="1076"/>
          <ac:spMkLst>
            <pc:docMk/>
            <pc:sldMk cId="4023401635" sldId="275"/>
            <ac:spMk id="19" creationId="{50475A58-1B46-28F7-D702-9E6269CCD871}"/>
          </ac:spMkLst>
        </pc:spChg>
        <pc:grpChg chg="add mod">
          <ac:chgData name="Rowley , Hannah (SENIOR PUBLIC HEALTH OFFICER)" userId="2ba83acf-ba69-4b41-a1da-27d6ce7e4701" providerId="ADAL" clId="{6C05D3BB-FAA3-42EC-AB5C-A98B89728BF5}" dt="2024-08-27T11:41:46.232" v="5567"/>
          <ac:grpSpMkLst>
            <pc:docMk/>
            <pc:sldMk cId="4023401635" sldId="275"/>
            <ac:grpSpMk id="4" creationId="{CCB60258-B940-9B52-F813-9BB592C63996}"/>
          </ac:grpSpMkLst>
        </pc:grpChg>
        <pc:graphicFrameChg chg="del mod">
          <ac:chgData name="Rowley , Hannah (SENIOR PUBLIC HEALTH OFFICER)" userId="2ba83acf-ba69-4b41-a1da-27d6ce7e4701" providerId="ADAL" clId="{6C05D3BB-FAA3-42EC-AB5C-A98B89728BF5}" dt="2024-08-27T11:47:40.828" v="5587" actId="478"/>
          <ac:graphicFrameMkLst>
            <pc:docMk/>
            <pc:sldMk cId="4023401635" sldId="275"/>
            <ac:graphicFrameMk id="5" creationId="{94131AE4-6967-D777-2BC5-648C80CDD7A6}"/>
          </ac:graphicFrameMkLst>
        </pc:graphicFrameChg>
        <pc:picChg chg="add del mod">
          <ac:chgData name="Rowley , Hannah (SENIOR PUBLIC HEALTH OFFICER)" userId="2ba83acf-ba69-4b41-a1da-27d6ce7e4701" providerId="ADAL" clId="{6C05D3BB-FAA3-42EC-AB5C-A98B89728BF5}" dt="2024-08-16T11:06:31.541" v="2968"/>
          <ac:picMkLst>
            <pc:docMk/>
            <pc:sldMk cId="4023401635" sldId="275"/>
            <ac:picMk id="4" creationId="{AEC110D3-4BF1-3D07-545A-2E4AD0C5D915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37:24.120" v="3524"/>
          <ac:picMkLst>
            <pc:docMk/>
            <pc:sldMk cId="4023401635" sldId="275"/>
            <ac:picMk id="4" creationId="{C32AD50A-4D35-5D21-C596-10901931FAAE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37:52.330" v="3525" actId="478"/>
          <ac:picMkLst>
            <pc:docMk/>
            <pc:sldMk cId="4023401635" sldId="275"/>
            <ac:picMk id="6" creationId="{49096AFA-A51B-4905-2E90-E0CD1CAF69A0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1:06:31.541" v="2968"/>
          <ac:picMkLst>
            <pc:docMk/>
            <pc:sldMk cId="4023401635" sldId="275"/>
            <ac:picMk id="6" creationId="{B933AA17-FEE7-0A16-213A-6E59E61D50B0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6:11.985" v="3444" actId="478"/>
          <ac:picMkLst>
            <pc:docMk/>
            <pc:sldMk cId="4023401635" sldId="275"/>
            <ac:picMk id="7" creationId="{3F4A94DE-0D03-5BC1-1C02-C3B23CA898A4}"/>
          </ac:picMkLst>
        </pc:picChg>
        <pc:picChg chg="add del mod modCrop">
          <ac:chgData name="Rowley , Hannah (SENIOR PUBLIC HEALTH OFFICER)" userId="2ba83acf-ba69-4b41-a1da-27d6ce7e4701" providerId="ADAL" clId="{6C05D3BB-FAA3-42EC-AB5C-A98B89728BF5}" dt="2024-08-19T12:36:34.193" v="3521" actId="478"/>
          <ac:picMkLst>
            <pc:docMk/>
            <pc:sldMk cId="4023401635" sldId="275"/>
            <ac:picMk id="8" creationId="{5604E0C8-ED32-0FFC-A013-0C8D7018339E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38:39.674" v="3528"/>
          <ac:picMkLst>
            <pc:docMk/>
            <pc:sldMk cId="4023401635" sldId="275"/>
            <ac:picMk id="12" creationId="{8ACDC691-92B0-597F-AF94-E93A5DD5693C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6:16.365" v="5785" actId="13244"/>
          <ac:picMkLst>
            <pc:docMk/>
            <pc:sldMk cId="4023401635" sldId="275"/>
            <ac:picMk id="13" creationId="{877F0974-11F5-7190-7FD4-A7C961018561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8:46.637" v="2452"/>
          <ac:picMkLst>
            <pc:docMk/>
            <pc:sldMk cId="4023401635" sldId="275"/>
            <ac:picMk id="26" creationId="{3C9C3D76-1043-BB94-EF1A-4899E2679A3E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49:28.637" v="2453"/>
          <ac:picMkLst>
            <pc:docMk/>
            <pc:sldMk cId="4023401635" sldId="275"/>
            <ac:picMk id="30" creationId="{08D1AD2F-EB05-C7E4-8423-71554B995163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49:59.491" v="2455"/>
          <ac:picMkLst>
            <pc:docMk/>
            <pc:sldMk cId="4023401635" sldId="275"/>
            <ac:picMk id="31" creationId="{F3047EFA-7D0E-5B46-9485-ECF7F46B418B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50:50.424" v="2456"/>
          <ac:picMkLst>
            <pc:docMk/>
            <pc:sldMk cId="4023401635" sldId="275"/>
            <ac:picMk id="35" creationId="{E883D291-FD08-1217-5411-66654622FA9A}"/>
          </ac:picMkLst>
        </pc:picChg>
        <pc:picChg chg="add del mod modCrop">
          <ac:chgData name="Rowley , Hannah (SENIOR PUBLIC HEALTH OFFICER)" userId="2ba83acf-ba69-4b41-a1da-27d6ce7e4701" providerId="ADAL" clId="{6C05D3BB-FAA3-42EC-AB5C-A98B89728BF5}" dt="2024-08-16T10:59:38.413" v="2781" actId="478"/>
          <ac:picMkLst>
            <pc:docMk/>
            <pc:sldMk cId="4023401635" sldId="275"/>
            <ac:picMk id="36" creationId="{567775A5-6950-52C8-91C0-79CBC6AA9F9B}"/>
          </ac:picMkLst>
        </pc:picChg>
      </pc:sldChg>
      <pc:sldChg chg="addSp delSp modSp mod modTransition modMedia modNotesTx">
        <pc:chgData name="Rowley , Hannah (SENIOR PUBLIC HEALTH OFFICER)" userId="2ba83acf-ba69-4b41-a1da-27d6ce7e4701" providerId="ADAL" clId="{6C05D3BB-FAA3-42EC-AB5C-A98B89728BF5}" dt="2024-09-26T13:49:02.016" v="5943" actId="20577"/>
        <pc:sldMkLst>
          <pc:docMk/>
          <pc:sldMk cId="3875856712" sldId="276"/>
        </pc:sldMkLst>
        <pc:spChg chg="add mod">
          <ac:chgData name="Rowley , Hannah (SENIOR PUBLIC HEALTH OFFICER)" userId="2ba83acf-ba69-4b41-a1da-27d6ce7e4701" providerId="ADAL" clId="{6C05D3BB-FAA3-42EC-AB5C-A98B89728BF5}" dt="2024-08-27T11:32:28.416" v="5505" actId="1076"/>
          <ac:spMkLst>
            <pc:docMk/>
            <pc:sldMk cId="3875856712" sldId="276"/>
            <ac:spMk id="3" creationId="{5029C374-8CDF-0F9F-1268-4FD16ADBEAE5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29.782" v="5506" actId="1076"/>
          <ac:spMkLst>
            <pc:docMk/>
            <pc:sldMk cId="3875856712" sldId="276"/>
            <ac:spMk id="6" creationId="{3FC7AD40-FF56-33F9-3BED-FEE3BA4B0D24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49.951" v="5521" actId="1076"/>
          <ac:spMkLst>
            <pc:docMk/>
            <pc:sldMk cId="3875856712" sldId="276"/>
            <ac:spMk id="7" creationId="{BCE2B977-DB54-1D6D-7DDF-3679D716B343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51.278" v="5522" actId="1076"/>
          <ac:spMkLst>
            <pc:docMk/>
            <pc:sldMk cId="3875856712" sldId="276"/>
            <ac:spMk id="9" creationId="{11267CFF-F88A-DC64-A7D4-7B24F11C4551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48.870" v="5520" actId="1076"/>
          <ac:spMkLst>
            <pc:docMk/>
            <pc:sldMk cId="3875856712" sldId="276"/>
            <ac:spMk id="10" creationId="{2C70D9A8-13B5-622D-7D33-1135CD429B9F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3:17.128" v="5523" actId="33524"/>
          <ac:spMkLst>
            <pc:docMk/>
            <pc:sldMk cId="3875856712" sldId="276"/>
            <ac:spMk id="12" creationId="{15D20570-C480-24B6-FDF5-09C871BBEC3A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41.710" v="5515" actId="1076"/>
          <ac:spMkLst>
            <pc:docMk/>
            <pc:sldMk cId="3875856712" sldId="276"/>
            <ac:spMk id="13" creationId="{933F808C-B1C2-B0BB-194D-4F4ADE6C992E}"/>
          </ac:spMkLst>
        </pc:spChg>
        <pc:spChg chg="add mod">
          <ac:chgData name="Rowley , Hannah (SENIOR PUBLIC HEALTH OFFICER)" userId="2ba83acf-ba69-4b41-a1da-27d6ce7e4701" providerId="ADAL" clId="{6C05D3BB-FAA3-42EC-AB5C-A98B89728BF5}" dt="2024-08-27T11:32:45.535" v="5518" actId="14100"/>
          <ac:spMkLst>
            <pc:docMk/>
            <pc:sldMk cId="3875856712" sldId="276"/>
            <ac:spMk id="15" creationId="{775946F5-A2CD-7139-6C76-321946180D9C}"/>
          </ac:spMkLst>
        </pc:spChg>
        <pc:graphicFrameChg chg="del mod">
          <ac:chgData name="Rowley , Hannah (SENIOR PUBLIC HEALTH OFFICER)" userId="2ba83acf-ba69-4b41-a1da-27d6ce7e4701" providerId="ADAL" clId="{6C05D3BB-FAA3-42EC-AB5C-A98B89728BF5}" dt="2024-08-27T11:32:18.477" v="5498" actId="478"/>
          <ac:graphicFrameMkLst>
            <pc:docMk/>
            <pc:sldMk cId="3875856712" sldId="276"/>
            <ac:graphicFrameMk id="5" creationId="{B9A278F4-8FC2-A412-2D8F-0A501DEFD0C6}"/>
          </ac:graphicFrameMkLst>
        </pc:graphicFrameChg>
        <pc:picChg chg="add mod ord modCrop">
          <ac:chgData name="Rowley , Hannah (SENIOR PUBLIC HEALTH OFFICER)" userId="2ba83acf-ba69-4b41-a1da-27d6ce7e4701" providerId="ADAL" clId="{6C05D3BB-FAA3-42EC-AB5C-A98B89728BF5}" dt="2024-08-30T14:26:28.260" v="5786" actId="13244"/>
          <ac:picMkLst>
            <pc:docMk/>
            <pc:sldMk cId="3875856712" sldId="276"/>
            <ac:picMk id="25" creationId="{DC1264EE-59C7-D173-2EF3-946E5D915484}"/>
          </ac:picMkLst>
        </pc:pic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39.839" v="5968" actId="20577"/>
        <pc:sldMkLst>
          <pc:docMk/>
          <pc:sldMk cId="999243438" sldId="281"/>
        </pc:sldMkLst>
        <pc:spChg chg="mod ord">
          <ac:chgData name="Rowley , Hannah (SENIOR PUBLIC HEALTH OFFICER)" userId="2ba83acf-ba69-4b41-a1da-27d6ce7e4701" providerId="ADAL" clId="{6C05D3BB-FAA3-42EC-AB5C-A98B89728BF5}" dt="2024-08-30T14:27:59.493" v="5801" actId="13244"/>
          <ac:spMkLst>
            <pc:docMk/>
            <pc:sldMk cId="999243438" sldId="281"/>
            <ac:spMk id="2" creationId="{8A5221E6-42E5-9B37-7C05-CB38BCD3446F}"/>
          </ac:spMkLst>
        </pc:spChg>
        <pc:spChg chg="del">
          <ac:chgData name="Rowley , Hannah (SENIOR PUBLIC HEALTH OFFICER)" userId="2ba83acf-ba69-4b41-a1da-27d6ce7e4701" providerId="ADAL" clId="{6C05D3BB-FAA3-42EC-AB5C-A98B89728BF5}" dt="2024-08-05T10:45:27.118" v="185" actId="478"/>
          <ac:spMkLst>
            <pc:docMk/>
            <pc:sldMk cId="999243438" sldId="281"/>
            <ac:spMk id="9" creationId="{A8D0D28A-B904-4920-A8AB-2B87FFCA448B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19T12:56:53.996" v="4151" actId="478"/>
          <ac:spMkLst>
            <pc:docMk/>
            <pc:sldMk cId="999243438" sldId="281"/>
            <ac:spMk id="13" creationId="{A94A93B9-937E-3E1A-4F01-DB558E27BE95}"/>
          </ac:spMkLst>
        </pc:spChg>
        <pc:spChg chg="mod">
          <ac:chgData name="Rowley , Hannah (SENIOR PUBLIC HEALTH OFFICER)" userId="2ba83acf-ba69-4b41-a1da-27d6ce7e4701" providerId="ADAL" clId="{6C05D3BB-FAA3-42EC-AB5C-A98B89728BF5}" dt="2024-08-19T07:44:08.801" v="3520" actId="114"/>
          <ac:spMkLst>
            <pc:docMk/>
            <pc:sldMk cId="999243438" sldId="281"/>
            <ac:spMk id="17" creationId="{BA83AA2A-67F8-4D2F-8B6C-C66E691BA078}"/>
          </ac:spMkLst>
        </pc:spChg>
        <pc:picChg chg="add mod ord modCrop">
          <ac:chgData name="Rowley , Hannah (SENIOR PUBLIC HEALTH OFFICER)" userId="2ba83acf-ba69-4b41-a1da-27d6ce7e4701" providerId="ADAL" clId="{6C05D3BB-FAA3-42EC-AB5C-A98B89728BF5}" dt="2024-08-30T14:28:03.795" v="5802" actId="13244"/>
          <ac:picMkLst>
            <pc:docMk/>
            <pc:sldMk cId="999243438" sldId="281"/>
            <ac:picMk id="4" creationId="{5225499E-073B-B359-F51D-5E2619260D35}"/>
          </ac:picMkLst>
        </pc:picChg>
        <pc:picChg chg="del">
          <ac:chgData name="Rowley , Hannah (SENIOR PUBLIC HEALTH OFFICER)" userId="2ba83acf-ba69-4b41-a1da-27d6ce7e4701" providerId="ADAL" clId="{6C05D3BB-FAA3-42EC-AB5C-A98B89728BF5}" dt="2024-08-19T07:40:54.472" v="3484" actId="478"/>
          <ac:picMkLst>
            <pc:docMk/>
            <pc:sldMk cId="999243438" sldId="281"/>
            <ac:picMk id="15" creationId="{8737DDE4-0D61-4B7C-89B3-ABAB8E393096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9T12:55:26.929" v="4149"/>
          <ac:picMkLst>
            <pc:docMk/>
            <pc:sldMk cId="999243438" sldId="281"/>
            <ac:picMk id="32" creationId="{191503F5-E25F-DE78-3242-5C381CC22F90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9T12:56:08.160" v="4150"/>
          <ac:picMkLst>
            <pc:docMk/>
            <pc:sldMk cId="999243438" sldId="281"/>
            <ac:picMk id="35" creationId="{5244746B-0A36-12CA-6817-9E9C80BB2305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7:54.013" v="5799" actId="13244"/>
          <ac:picMkLst>
            <pc:docMk/>
            <pc:sldMk cId="999243438" sldId="281"/>
            <ac:picMk id="36" creationId="{DD94EFA9-318A-7A9D-8036-1B83138B601A}"/>
          </ac:picMkLst>
        </pc:picChg>
      </pc:sldChg>
      <pc:sldChg chg="addSp delSp modSp mod modTransition modMedia modAnim modShow modNotesTx">
        <pc:chgData name="Rowley , Hannah (SENIOR PUBLIC HEALTH OFFICER)" userId="2ba83acf-ba69-4b41-a1da-27d6ce7e4701" providerId="ADAL" clId="{6C05D3BB-FAA3-42EC-AB5C-A98B89728BF5}" dt="2024-09-26T13:49:18.952" v="5954" actId="20577"/>
        <pc:sldMkLst>
          <pc:docMk/>
          <pc:sldMk cId="2744855334" sldId="282"/>
        </pc:sldMkLst>
        <pc:spChg chg="mod">
          <ac:chgData name="Rowley , Hannah (SENIOR PUBLIC HEALTH OFFICER)" userId="2ba83acf-ba69-4b41-a1da-27d6ce7e4701" providerId="ADAL" clId="{6C05D3BB-FAA3-42EC-AB5C-A98B89728BF5}" dt="2024-08-19T13:00:05.510" v="4680" actId="20577"/>
          <ac:spMkLst>
            <pc:docMk/>
            <pc:sldMk cId="2744855334" sldId="282"/>
            <ac:spMk id="4" creationId="{0A419833-1A46-4B1C-84CB-D1CFBCB123E9}"/>
          </ac:spMkLst>
        </pc:spChg>
        <pc:spChg chg="mod">
          <ac:chgData name="Rowley , Hannah (SENIOR PUBLIC HEALTH OFFICER)" userId="2ba83acf-ba69-4b41-a1da-27d6ce7e4701" providerId="ADAL" clId="{6C05D3BB-FAA3-42EC-AB5C-A98B89728BF5}" dt="2024-08-16T11:31:45.630" v="3300" actId="20577"/>
          <ac:spMkLst>
            <pc:docMk/>
            <pc:sldMk cId="2744855334" sldId="282"/>
            <ac:spMk id="5" creationId="{7C92A89E-8751-42BE-A339-2172745B3CE1}"/>
          </ac:spMkLst>
        </pc:spChg>
        <pc:picChg chg="add mod ord">
          <ac:chgData name="Rowley , Hannah (SENIOR PUBLIC HEALTH OFFICER)" userId="2ba83acf-ba69-4b41-a1da-27d6ce7e4701" providerId="ADAL" clId="{6C05D3BB-FAA3-42EC-AB5C-A98B89728BF5}" dt="2024-08-30T14:26:56.252" v="5789" actId="13244"/>
          <ac:picMkLst>
            <pc:docMk/>
            <pc:sldMk cId="2744855334" sldId="282"/>
            <ac:picMk id="3" creationId="{702F987E-2DCC-F6C9-1CAA-220084D75427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7:02.278" v="5791" actId="13244"/>
          <ac:picMkLst>
            <pc:docMk/>
            <pc:sldMk cId="2744855334" sldId="282"/>
            <ac:picMk id="6" creationId="{03179789-33FE-AD26-4992-54AA1C79FFED}"/>
          </ac:picMkLst>
        </pc:picChg>
        <pc:picChg chg="del">
          <ac:chgData name="Rowley , Hannah (SENIOR PUBLIC HEALTH OFFICER)" userId="2ba83acf-ba69-4b41-a1da-27d6ce7e4701" providerId="ADAL" clId="{6C05D3BB-FAA3-42EC-AB5C-A98B89728BF5}" dt="2024-08-05T10:41:43.797" v="165" actId="478"/>
          <ac:picMkLst>
            <pc:docMk/>
            <pc:sldMk cId="2744855334" sldId="282"/>
            <ac:picMk id="6" creationId="{0AFFB7E8-19E6-40D6-9C35-9CAF5DB335B9}"/>
          </ac:picMkLst>
        </pc:picChg>
        <pc:picChg chg="del">
          <ac:chgData name="Rowley , Hannah (SENIOR PUBLIC HEALTH OFFICER)" userId="2ba83acf-ba69-4b41-a1da-27d6ce7e4701" providerId="ADAL" clId="{6C05D3BB-FAA3-42EC-AB5C-A98B89728BF5}" dt="2024-08-05T10:45:00.351" v="173" actId="478"/>
          <ac:picMkLst>
            <pc:docMk/>
            <pc:sldMk cId="2744855334" sldId="282"/>
            <ac:picMk id="7" creationId="{F6A52DCC-456E-4168-9866-17CD4A2F0723}"/>
          </ac:picMkLst>
        </pc:picChg>
        <pc:picChg chg="add del">
          <ac:chgData name="Rowley , Hannah (SENIOR PUBLIC HEALTH OFFICER)" userId="2ba83acf-ba69-4b41-a1da-27d6ce7e4701" providerId="ADAL" clId="{6C05D3BB-FAA3-42EC-AB5C-A98B89728BF5}" dt="2024-08-05T10:44:39.649" v="172" actId="478"/>
          <ac:picMkLst>
            <pc:docMk/>
            <pc:sldMk cId="2744855334" sldId="282"/>
            <ac:picMk id="8" creationId="{D1BAA9D7-A715-439F-A90E-A5116195A4AF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6:58.166" v="5790" actId="13244"/>
          <ac:picMkLst>
            <pc:docMk/>
            <pc:sldMk cId="2744855334" sldId="282"/>
            <ac:picMk id="11" creationId="{965303D5-77A6-DA53-2DA0-B3DA4F8924E0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1:31.705" v="3326"/>
          <ac:picMkLst>
            <pc:docMk/>
            <pc:sldMk cId="2744855334" sldId="282"/>
            <ac:picMk id="12" creationId="{D6EFF1FF-AAAF-39B4-3904-F67371CF1AB8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1:40.316" v="3327"/>
          <ac:picMkLst>
            <pc:docMk/>
            <pc:sldMk cId="2744855334" sldId="282"/>
            <ac:picMk id="15" creationId="{3A00FBF1-4753-5565-4D60-A944E85C78D7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1:41.862" v="3329"/>
          <ac:picMkLst>
            <pc:docMk/>
            <pc:sldMk cId="2744855334" sldId="282"/>
            <ac:picMk id="16" creationId="{7245F98B-24F5-D373-45D0-2D6BB19CA118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2:02.340" v="3330"/>
          <ac:picMkLst>
            <pc:docMk/>
            <pc:sldMk cId="2744855334" sldId="282"/>
            <ac:picMk id="19" creationId="{52A7793E-7D54-3A74-E192-449E66FE002E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2:19.975" v="3332"/>
          <ac:picMkLst>
            <pc:docMk/>
            <pc:sldMk cId="2744855334" sldId="282"/>
            <ac:picMk id="20" creationId="{CC95CBCC-FD94-8EF1-817D-355601BC75C7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2:41.363" v="3333"/>
          <ac:picMkLst>
            <pc:docMk/>
            <pc:sldMk cId="2744855334" sldId="282"/>
            <ac:picMk id="24" creationId="{C5B4F5B9-4FB7-CC58-8B6D-A7BA059D9C40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3:34.378" v="3335"/>
          <ac:picMkLst>
            <pc:docMk/>
            <pc:sldMk cId="2744855334" sldId="282"/>
            <ac:picMk id="25" creationId="{6AA48384-54DC-B2DC-8C44-9CC399E2E030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3:46.852" v="3336"/>
          <ac:picMkLst>
            <pc:docMk/>
            <pc:sldMk cId="2744855334" sldId="282"/>
            <ac:picMk id="33" creationId="{F302A2B0-3422-F281-3591-91E7C229BDAF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3:48.535" v="3338"/>
          <ac:picMkLst>
            <pc:docMk/>
            <pc:sldMk cId="2744855334" sldId="282"/>
            <ac:picMk id="35" creationId="{53628B6C-8447-BDE9-F3BF-411A1F721F23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4:09.403" v="3339"/>
          <ac:picMkLst>
            <pc:docMk/>
            <pc:sldMk cId="2744855334" sldId="282"/>
            <ac:picMk id="38" creationId="{31BAAC02-0214-4977-6524-0FFF14250355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4:20.371" v="3341"/>
          <ac:picMkLst>
            <pc:docMk/>
            <pc:sldMk cId="2744855334" sldId="282"/>
            <ac:picMk id="39" creationId="{7B7C3054-8587-F889-42E8-ADAA6C948878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4:34.126" v="3342"/>
          <ac:picMkLst>
            <pc:docMk/>
            <pc:sldMk cId="2744855334" sldId="282"/>
            <ac:picMk id="43" creationId="{C34A784D-66DA-F8D4-AD3A-0F20FEDD3AEA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4:35.832" v="3344"/>
          <ac:picMkLst>
            <pc:docMk/>
            <pc:sldMk cId="2744855334" sldId="282"/>
            <ac:picMk id="44" creationId="{DB9170CB-F228-B317-DD6C-47CB36A29BC7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5:00.357" v="3345"/>
          <ac:picMkLst>
            <pc:docMk/>
            <pc:sldMk cId="2744855334" sldId="282"/>
            <ac:picMk id="47" creationId="{12079F69-52DF-6808-1106-45644C72DDD2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5:18.002" v="3347"/>
          <ac:picMkLst>
            <pc:docMk/>
            <pc:sldMk cId="2744855334" sldId="282"/>
            <ac:picMk id="48" creationId="{4D851E2C-AA19-9218-570A-4CBF94D9B05E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5:37.640" v="3348"/>
          <ac:picMkLst>
            <pc:docMk/>
            <pc:sldMk cId="2744855334" sldId="282"/>
            <ac:picMk id="52" creationId="{A77C47A9-F033-EF05-4522-3A27E63A1841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5:52.704" v="3350"/>
          <ac:picMkLst>
            <pc:docMk/>
            <pc:sldMk cId="2744855334" sldId="282"/>
            <ac:picMk id="53" creationId="{2DBC484F-4DD2-92DF-F3B2-1A69D7C90545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6:13.690" v="3351"/>
          <ac:picMkLst>
            <pc:docMk/>
            <pc:sldMk cId="2744855334" sldId="282"/>
            <ac:picMk id="57" creationId="{24953DC9-06A3-EF7B-443D-70C573D1D782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30T14:26:50.658" v="5788" actId="13244"/>
          <ac:picMkLst>
            <pc:docMk/>
            <pc:sldMk cId="2744855334" sldId="282"/>
            <ac:picMk id="58" creationId="{7C2EA81A-B2BE-9DAE-6873-2D5A1A29B348}"/>
          </ac:picMkLst>
        </pc:picChg>
        <pc:inkChg chg="add del">
          <ac:chgData name="Rowley , Hannah (SENIOR PUBLIC HEALTH OFFICER)" userId="2ba83acf-ba69-4b41-a1da-27d6ce7e4701" providerId="ADAL" clId="{6C05D3BB-FAA3-42EC-AB5C-A98B89728BF5}" dt="2024-08-16T12:23:48.535" v="3338"/>
          <ac:inkMkLst>
            <pc:docMk/>
            <pc:sldMk cId="2744855334" sldId="282"/>
            <ac:inkMk id="34" creationId="{1F086EF9-CC55-C744-464A-C1DD0EB269E9}"/>
          </ac:inkMkLst>
        </pc:inkChg>
        <pc:cxnChg chg="mod ord">
          <ac:chgData name="Rowley , Hannah (SENIOR PUBLIC HEALTH OFFICER)" userId="2ba83acf-ba69-4b41-a1da-27d6ce7e4701" providerId="ADAL" clId="{6C05D3BB-FAA3-42EC-AB5C-A98B89728BF5}" dt="2024-08-05T10:45:17.486" v="184" actId="166"/>
          <ac:cxnSpMkLst>
            <pc:docMk/>
            <pc:sldMk cId="2744855334" sldId="282"/>
            <ac:cxnSpMk id="10" creationId="{E307494C-48E4-4CB9-BE6B-AE2A3732A70B}"/>
          </ac:cxnSpMkLst>
        </pc:cxnChg>
        <pc:cxnChg chg="add del mod">
          <ac:chgData name="Rowley , Hannah (SENIOR PUBLIC HEALTH OFFICER)" userId="2ba83acf-ba69-4b41-a1da-27d6ce7e4701" providerId="ADAL" clId="{6C05D3BB-FAA3-42EC-AB5C-A98B89728BF5}" dt="2024-08-16T11:31:48.412" v="3301" actId="1076"/>
          <ac:cxnSpMkLst>
            <pc:docMk/>
            <pc:sldMk cId="2744855334" sldId="282"/>
            <ac:cxnSpMk id="28" creationId="{EB9D3E65-5C8B-4E17-BC3C-0B1CDC133FC4}"/>
          </ac:cxnSpMkLst>
        </pc:cxn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20.678" v="5955" actId="20577"/>
        <pc:sldMkLst>
          <pc:docMk/>
          <pc:sldMk cId="2995791274" sldId="283"/>
        </pc:sldMkLst>
        <pc:spChg chg="mod">
          <ac:chgData name="Rowley , Hannah (SENIOR PUBLIC HEALTH OFFICER)" userId="2ba83acf-ba69-4b41-a1da-27d6ce7e4701" providerId="ADAL" clId="{6C05D3BB-FAA3-42EC-AB5C-A98B89728BF5}" dt="2024-08-28T15:07:04.600" v="5741" actId="1076"/>
          <ac:spMkLst>
            <pc:docMk/>
            <pc:sldMk cId="2995791274" sldId="283"/>
            <ac:spMk id="5" creationId="{6AA105E8-F764-4520-AE81-D50B64AE7871}"/>
          </ac:spMkLst>
        </pc:spChg>
        <pc:spChg chg="mod">
          <ac:chgData name="Rowley , Hannah (SENIOR PUBLIC HEALTH OFFICER)" userId="2ba83acf-ba69-4b41-a1da-27d6ce7e4701" providerId="ADAL" clId="{6C05D3BB-FAA3-42EC-AB5C-A98B89728BF5}" dt="2024-08-28T15:07:08.527" v="5743" actId="1076"/>
          <ac:spMkLst>
            <pc:docMk/>
            <pc:sldMk cId="2995791274" sldId="283"/>
            <ac:spMk id="6" creationId="{F0122B7D-7EBC-4415-9981-E39081338F1F}"/>
          </ac:spMkLst>
        </pc:spChg>
        <pc:spChg chg="mod ord">
          <ac:chgData name="Rowley , Hannah (SENIOR PUBLIC HEALTH OFFICER)" userId="2ba83acf-ba69-4b41-a1da-27d6ce7e4701" providerId="ADAL" clId="{6C05D3BB-FAA3-42EC-AB5C-A98B89728BF5}" dt="2024-09-20T14:58:36.812" v="5933" actId="20577"/>
          <ac:spMkLst>
            <pc:docMk/>
            <pc:sldMk cId="2995791274" sldId="283"/>
            <ac:spMk id="9" creationId="{8E57C228-2509-434F-AE30-A1EE78E205EA}"/>
          </ac:spMkLst>
        </pc:spChg>
        <pc:spChg chg="mod ord">
          <ac:chgData name="Rowley , Hannah (SENIOR PUBLIC HEALTH OFFICER)" userId="2ba83acf-ba69-4b41-a1da-27d6ce7e4701" providerId="ADAL" clId="{6C05D3BB-FAA3-42EC-AB5C-A98B89728BF5}" dt="2024-08-28T15:07:00.592" v="5738" actId="1076"/>
          <ac:spMkLst>
            <pc:docMk/>
            <pc:sldMk cId="2995791274" sldId="283"/>
            <ac:spMk id="13" creationId="{93D33303-704F-4385-8BDA-3EE180169ABC}"/>
          </ac:spMkLst>
        </pc:spChg>
        <pc:spChg chg="mod">
          <ac:chgData name="Rowley , Hannah (SENIOR PUBLIC HEALTH OFFICER)" userId="2ba83acf-ba69-4b41-a1da-27d6ce7e4701" providerId="ADAL" clId="{6C05D3BB-FAA3-42EC-AB5C-A98B89728BF5}" dt="2024-08-28T15:06:56.840" v="5736" actId="1076"/>
          <ac:spMkLst>
            <pc:docMk/>
            <pc:sldMk cId="2995791274" sldId="283"/>
            <ac:spMk id="14" creationId="{880AFB50-6DE6-422A-BD5B-B6B6CB4BD49B}"/>
          </ac:spMkLst>
        </pc:spChg>
        <pc:picChg chg="add mod ord">
          <ac:chgData name="Rowley , Hannah (SENIOR PUBLIC HEALTH OFFICER)" userId="2ba83acf-ba69-4b41-a1da-27d6ce7e4701" providerId="ADAL" clId="{6C05D3BB-FAA3-42EC-AB5C-A98B89728BF5}" dt="2024-08-28T15:06:58.583" v="5737" actId="1076"/>
          <ac:picMkLst>
            <pc:docMk/>
            <pc:sldMk cId="2995791274" sldId="283"/>
            <ac:picMk id="3" creationId="{18DE72C9-272A-F67E-A5EE-72EFA7F9FFE1}"/>
          </ac:picMkLst>
        </pc:picChg>
        <pc:picChg chg="del">
          <ac:chgData name="Rowley , Hannah (SENIOR PUBLIC HEALTH OFFICER)" userId="2ba83acf-ba69-4b41-a1da-27d6ce7e4701" providerId="ADAL" clId="{6C05D3BB-FAA3-42EC-AB5C-A98B89728BF5}" dt="2024-08-05T10:38:05.820" v="138" actId="478"/>
          <ac:picMkLst>
            <pc:docMk/>
            <pc:sldMk cId="2995791274" sldId="283"/>
            <ac:picMk id="11" creationId="{A9102A22-8195-4316-8FF2-B310681F07F6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7:14.631" v="3354"/>
          <ac:picMkLst>
            <pc:docMk/>
            <pc:sldMk cId="2995791274" sldId="283"/>
            <ac:picMk id="95" creationId="{0C28EB55-9A50-F084-7726-4FE17C407681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7:36.105" v="3355"/>
          <ac:picMkLst>
            <pc:docMk/>
            <pc:sldMk cId="2995791274" sldId="283"/>
            <ac:picMk id="99" creationId="{26069752-17DD-7925-B3A7-5476D89515B6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7:44.905" v="3357"/>
          <ac:picMkLst>
            <pc:docMk/>
            <pc:sldMk cId="2995791274" sldId="283"/>
            <ac:picMk id="100" creationId="{9FD04746-EBF4-CFBA-8C29-688DC17F47F5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8:04.030" v="3358"/>
          <ac:picMkLst>
            <pc:docMk/>
            <pc:sldMk cId="2995791274" sldId="283"/>
            <ac:picMk id="104" creationId="{03217D86-B450-13EA-850F-190CAF45549D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30T14:25:44.038" v="5774" actId="962"/>
          <ac:picMkLst>
            <pc:docMk/>
            <pc:sldMk cId="2995791274" sldId="283"/>
            <ac:picMk id="105" creationId="{074FE057-8E56-DCD2-4473-1E621C10D559}"/>
          </ac:picMkLst>
        </pc:picChg>
        <pc:cxnChg chg="mod">
          <ac:chgData name="Rowley , Hannah (SENIOR PUBLIC HEALTH OFFICER)" userId="2ba83acf-ba69-4b41-a1da-27d6ce7e4701" providerId="ADAL" clId="{6C05D3BB-FAA3-42EC-AB5C-A98B89728BF5}" dt="2024-08-28T15:07:01.901" v="5739" actId="1076"/>
          <ac:cxnSpMkLst>
            <pc:docMk/>
            <pc:sldMk cId="2995791274" sldId="283"/>
            <ac:cxnSpMk id="7" creationId="{07BF7C66-9973-40F6-93E0-0A8E4CB096C1}"/>
          </ac:cxnSpMkLst>
        </pc:cxnChg>
        <pc:cxnChg chg="mod">
          <ac:chgData name="Rowley , Hannah (SENIOR PUBLIC HEALTH OFFICER)" userId="2ba83acf-ba69-4b41-a1da-27d6ce7e4701" providerId="ADAL" clId="{6C05D3BB-FAA3-42EC-AB5C-A98B89728BF5}" dt="2024-08-28T15:07:07.075" v="5742" actId="1076"/>
          <ac:cxnSpMkLst>
            <pc:docMk/>
            <pc:sldMk cId="2995791274" sldId="283"/>
            <ac:cxnSpMk id="8" creationId="{C9436CA8-AD2F-46D1-A9D0-589AAB30B711}"/>
          </ac:cxnSpMkLst>
        </pc:cxn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23.930" v="5957" actId="20577"/>
        <pc:sldMkLst>
          <pc:docMk/>
          <pc:sldMk cId="1129789401" sldId="284"/>
        </pc:sldMkLst>
        <pc:spChg chg="mod">
          <ac:chgData name="Rowley , Hannah (SENIOR PUBLIC HEALTH OFFICER)" userId="2ba83acf-ba69-4b41-a1da-27d6ce7e4701" providerId="ADAL" clId="{6C05D3BB-FAA3-42EC-AB5C-A98B89728BF5}" dt="2024-08-19T07:40:43.311" v="3483" actId="27636"/>
          <ac:spMkLst>
            <pc:docMk/>
            <pc:sldMk cId="1129789401" sldId="284"/>
            <ac:spMk id="2" creationId="{8ED09AEA-17A9-41DC-B45A-1A0D4B57E4D8}"/>
          </ac:spMkLst>
        </pc:spChg>
        <pc:spChg chg="mod ord">
          <ac:chgData name="Rowley , Hannah (SENIOR PUBLIC HEALTH OFFICER)" userId="2ba83acf-ba69-4b41-a1da-27d6ce7e4701" providerId="ADAL" clId="{6C05D3BB-FAA3-42EC-AB5C-A98B89728BF5}" dt="2024-08-30T14:27:13.411" v="5792" actId="13244"/>
          <ac:spMkLst>
            <pc:docMk/>
            <pc:sldMk cId="1129789401" sldId="284"/>
            <ac:spMk id="3" creationId="{23799048-7E28-97E5-3E84-376D57351E85}"/>
          </ac:spMkLst>
        </pc:spChg>
        <pc:spChg chg="mod">
          <ac:chgData name="Rowley , Hannah (SENIOR PUBLIC HEALTH OFFICER)" userId="2ba83acf-ba69-4b41-a1da-27d6ce7e4701" providerId="ADAL" clId="{6C05D3BB-FAA3-42EC-AB5C-A98B89728BF5}" dt="2024-08-05T10:51:38.514" v="473" actId="14100"/>
          <ac:spMkLst>
            <pc:docMk/>
            <pc:sldMk cId="1129789401" sldId="284"/>
            <ac:spMk id="8" creationId="{579EDB2B-5D57-4BED-A5F3-E41E8D68BFB3}"/>
          </ac:spMkLst>
        </pc:spChg>
        <pc:spChg chg="del">
          <ac:chgData name="Rowley , Hannah (SENIOR PUBLIC HEALTH OFFICER)" userId="2ba83acf-ba69-4b41-a1da-27d6ce7e4701" providerId="ADAL" clId="{6C05D3BB-FAA3-42EC-AB5C-A98B89728BF5}" dt="2024-08-05T10:50:05.859" v="269" actId="478"/>
          <ac:spMkLst>
            <pc:docMk/>
            <pc:sldMk cId="1129789401" sldId="284"/>
            <ac:spMk id="9" creationId="{AAD797EC-9F34-B5D7-9A11-24D1E06E9109}"/>
          </ac:spMkLst>
        </pc:spChg>
        <pc:picChg chg="add del">
          <ac:chgData name="Rowley , Hannah (SENIOR PUBLIC HEALTH OFFICER)" userId="2ba83acf-ba69-4b41-a1da-27d6ce7e4701" providerId="ADAL" clId="{6C05D3BB-FAA3-42EC-AB5C-A98B89728BF5}" dt="2024-08-05T10:35:55.102" v="137" actId="478"/>
          <ac:picMkLst>
            <pc:docMk/>
            <pc:sldMk cId="1129789401" sldId="284"/>
            <ac:picMk id="4" creationId="{989FE89F-37E1-4F1E-AA72-7ECA47F97199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27T11:24:45.701" v="5439" actId="13244"/>
          <ac:picMkLst>
            <pc:docMk/>
            <pc:sldMk cId="1129789401" sldId="284"/>
            <ac:picMk id="11" creationId="{90E2BE76-21DF-EC92-82CF-3CE12E214DA8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27T11:24:47.127" v="5440" actId="13244"/>
          <ac:picMkLst>
            <pc:docMk/>
            <pc:sldMk cId="1129789401" sldId="284"/>
            <ac:picMk id="13" creationId="{EFD49A42-E7CD-6E36-729D-BE0BAF04F19D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29:17.021" v="3361"/>
          <ac:picMkLst>
            <pc:docMk/>
            <pc:sldMk cId="1129789401" sldId="284"/>
            <ac:picMk id="40" creationId="{D63EB466-68DB-9371-90BA-D488EB340EDB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29:51.234" v="3362"/>
          <ac:picMkLst>
            <pc:docMk/>
            <pc:sldMk cId="1129789401" sldId="284"/>
            <ac:picMk id="44" creationId="{62AF02DA-8341-9FF5-F7A8-E3DA2D21D6A4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0:05.975" v="3364"/>
          <ac:picMkLst>
            <pc:docMk/>
            <pc:sldMk cId="1129789401" sldId="284"/>
            <ac:picMk id="45" creationId="{BF9ABB04-1707-91B1-894B-E23AF01F1CF2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30:28.761" v="3365"/>
          <ac:picMkLst>
            <pc:docMk/>
            <pc:sldMk cId="1129789401" sldId="284"/>
            <ac:picMk id="50" creationId="{968DE335-509D-EB2B-276D-B2A719E4A128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0:30.588" v="3367"/>
          <ac:picMkLst>
            <pc:docMk/>
            <pc:sldMk cId="1129789401" sldId="284"/>
            <ac:picMk id="51" creationId="{B346B433-2EBD-2910-6EEE-FC3EE324BFA3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30:39.732" v="3368"/>
          <ac:picMkLst>
            <pc:docMk/>
            <pc:sldMk cId="1129789401" sldId="284"/>
            <ac:picMk id="54" creationId="{3DCB59DE-EB03-5422-58D9-23F00AF57272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0:46.661" v="3370"/>
          <ac:picMkLst>
            <pc:docMk/>
            <pc:sldMk cId="1129789401" sldId="284"/>
            <ac:picMk id="55" creationId="{BB7CDC2A-AB97-6E84-0F3F-E4F2FE946E06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31:20.136" v="3371"/>
          <ac:picMkLst>
            <pc:docMk/>
            <pc:sldMk cId="1129789401" sldId="284"/>
            <ac:picMk id="58" creationId="{0F73186E-B327-3C5D-54B9-D527450B33DC}"/>
          </ac:picMkLst>
        </pc:picChg>
        <pc:picChg chg="add mod ord modCrop">
          <ac:chgData name="Rowley , Hannah (SENIOR PUBLIC HEALTH OFFICER)" userId="2ba83acf-ba69-4b41-a1da-27d6ce7e4701" providerId="ADAL" clId="{6C05D3BB-FAA3-42EC-AB5C-A98B89728BF5}" dt="2024-08-30T14:25:47.055" v="5776" actId="962"/>
          <ac:picMkLst>
            <pc:docMk/>
            <pc:sldMk cId="1129789401" sldId="284"/>
            <ac:picMk id="59" creationId="{3012FD57-B433-AB5F-739E-336551B214B2}"/>
          </ac:picMkLst>
        </pc:picChg>
        <pc:cxnChg chg="del mod">
          <ac:chgData name="Rowley , Hannah (SENIOR PUBLIC HEALTH OFFICER)" userId="2ba83acf-ba69-4b41-a1da-27d6ce7e4701" providerId="ADAL" clId="{6C05D3BB-FAA3-42EC-AB5C-A98B89728BF5}" dt="2024-08-05T10:50:04.166" v="268" actId="478"/>
          <ac:cxnSpMkLst>
            <pc:docMk/>
            <pc:sldMk cId="1129789401" sldId="284"/>
            <ac:cxnSpMk id="5" creationId="{C6540CD1-9F70-41FE-BC9D-7D66C63F14F0}"/>
          </ac:cxnSpMkLst>
        </pc:cxnChg>
        <pc:cxnChg chg="mod ord">
          <ac:chgData name="Rowley , Hannah (SENIOR PUBLIC HEALTH OFFICER)" userId="2ba83acf-ba69-4b41-a1da-27d6ce7e4701" providerId="ADAL" clId="{6C05D3BB-FAA3-42EC-AB5C-A98B89728BF5}" dt="2024-08-05T10:49:58.040" v="266" actId="14100"/>
          <ac:cxnSpMkLst>
            <pc:docMk/>
            <pc:sldMk cId="1129789401" sldId="284"/>
            <ac:cxnSpMk id="6" creationId="{DAC545ED-4CDF-486D-B0D0-EE330ABC293B}"/>
          </ac:cxnSpMkLst>
        </pc:cxnChg>
        <pc:cxnChg chg="mod ord">
          <ac:chgData name="Rowley , Hannah (SENIOR PUBLIC HEALTH OFFICER)" userId="2ba83acf-ba69-4b41-a1da-27d6ce7e4701" providerId="ADAL" clId="{6C05D3BB-FAA3-42EC-AB5C-A98B89728BF5}" dt="2024-08-05T10:51:35.521" v="471" actId="14100"/>
          <ac:cxnSpMkLst>
            <pc:docMk/>
            <pc:sldMk cId="1129789401" sldId="284"/>
            <ac:cxnSpMk id="7" creationId="{E8FBE9C0-92E5-40BE-98B4-A156D7957766}"/>
          </ac:cxnSpMkLst>
        </pc:cxn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26.890" v="5959" actId="20577"/>
        <pc:sldMkLst>
          <pc:docMk/>
          <pc:sldMk cId="354689583" sldId="285"/>
        </pc:sldMkLst>
        <pc:spChg chg="ord">
          <ac:chgData name="Rowley , Hannah (SENIOR PUBLIC HEALTH OFFICER)" userId="2ba83acf-ba69-4b41-a1da-27d6ce7e4701" providerId="ADAL" clId="{6C05D3BB-FAA3-42EC-AB5C-A98B89728BF5}" dt="2024-08-27T11:25:17.486" v="5445" actId="13244"/>
          <ac:spMkLst>
            <pc:docMk/>
            <pc:sldMk cId="354689583" sldId="285"/>
            <ac:spMk id="10" creationId="{E27474F9-1B59-415C-BD37-3AEFC9F04A31}"/>
          </ac:spMkLst>
        </pc:spChg>
        <pc:spChg chg="mod ord">
          <ac:chgData name="Rowley , Hannah (SENIOR PUBLIC HEALTH OFFICER)" userId="2ba83acf-ba69-4b41-a1da-27d6ce7e4701" providerId="ADAL" clId="{6C05D3BB-FAA3-42EC-AB5C-A98B89728BF5}" dt="2024-08-27T11:25:28.282" v="5447" actId="13244"/>
          <ac:spMkLst>
            <pc:docMk/>
            <pc:sldMk cId="354689583" sldId="285"/>
            <ac:spMk id="11" creationId="{15977589-2C7E-476D-9027-3A6598A03090}"/>
          </ac:spMkLst>
        </pc:spChg>
        <pc:spChg chg="ord">
          <ac:chgData name="Rowley , Hannah (SENIOR PUBLIC HEALTH OFFICER)" userId="2ba83acf-ba69-4b41-a1da-27d6ce7e4701" providerId="ADAL" clId="{6C05D3BB-FAA3-42EC-AB5C-A98B89728BF5}" dt="2024-08-27T11:24:56.993" v="5442" actId="13244"/>
          <ac:spMkLst>
            <pc:docMk/>
            <pc:sldMk cId="354689583" sldId="285"/>
            <ac:spMk id="16" creationId="{5AC2E6A4-1F2F-477C-97BB-A27DA555EED1}"/>
          </ac:spMkLst>
        </pc:spChg>
        <pc:picChg chg="add mod ord modCrop">
          <ac:chgData name="Rowley , Hannah (SENIOR PUBLIC HEALTH OFFICER)" userId="2ba83acf-ba69-4b41-a1da-27d6ce7e4701" providerId="ADAL" clId="{6C05D3BB-FAA3-42EC-AB5C-A98B89728BF5}" dt="2024-08-27T11:25:23.715" v="5446" actId="13244"/>
          <ac:picMkLst>
            <pc:docMk/>
            <pc:sldMk cId="354689583" sldId="285"/>
            <ac:picMk id="3" creationId="{A63BBE14-45D3-B316-EA0B-FD78C6B85926}"/>
          </ac:picMkLst>
        </pc:picChg>
        <pc:picChg chg="ord">
          <ac:chgData name="Rowley , Hannah (SENIOR PUBLIC HEALTH OFFICER)" userId="2ba83acf-ba69-4b41-a1da-27d6ce7e4701" providerId="ADAL" clId="{6C05D3BB-FAA3-42EC-AB5C-A98B89728BF5}" dt="2024-08-27T11:25:02.716" v="5443" actId="13244"/>
          <ac:picMkLst>
            <pc:docMk/>
            <pc:sldMk cId="354689583" sldId="285"/>
            <ac:picMk id="7" creationId="{817615B0-E009-4622-937B-7ECE84AE9045}"/>
          </ac:picMkLst>
        </pc:picChg>
        <pc:picChg chg="mod">
          <ac:chgData name="Rowley , Hannah (SENIOR PUBLIC HEALTH OFFICER)" userId="2ba83acf-ba69-4b41-a1da-27d6ce7e4701" providerId="ADAL" clId="{6C05D3BB-FAA3-42EC-AB5C-A98B89728BF5}" dt="2024-08-05T10:48:02.361" v="240" actId="1076"/>
          <ac:picMkLst>
            <pc:docMk/>
            <pc:sldMk cId="354689583" sldId="285"/>
            <ac:picMk id="8" creationId="{4B7652D5-7462-45D9-A017-25E3999D3B8B}"/>
          </ac:picMkLst>
        </pc:picChg>
        <pc:picChg chg="del">
          <ac:chgData name="Rowley , Hannah (SENIOR PUBLIC HEALTH OFFICER)" userId="2ba83acf-ba69-4b41-a1da-27d6ce7e4701" providerId="ADAL" clId="{6C05D3BB-FAA3-42EC-AB5C-A98B89728BF5}" dt="2024-08-05T10:46:45.692" v="187" actId="478"/>
          <ac:picMkLst>
            <pc:docMk/>
            <pc:sldMk cId="354689583" sldId="285"/>
            <ac:picMk id="12" creationId="{41EDA5A1-ED7F-4C4A-A609-C3B5DEDDF7F2}"/>
          </ac:picMkLst>
        </pc:picChg>
        <pc:picChg chg="ord">
          <ac:chgData name="Rowley , Hannah (SENIOR PUBLIC HEALTH OFFICER)" userId="2ba83acf-ba69-4b41-a1da-27d6ce7e4701" providerId="ADAL" clId="{6C05D3BB-FAA3-42EC-AB5C-A98B89728BF5}" dt="2024-08-27T11:25:09.333" v="5444" actId="13244"/>
          <ac:picMkLst>
            <pc:docMk/>
            <pc:sldMk cId="354689583" sldId="285"/>
            <ac:picMk id="13" creationId="{1BD545D1-0ED1-48CC-8C68-C0AEA782E282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8:08.218" v="3460"/>
          <ac:picMkLst>
            <pc:docMk/>
            <pc:sldMk cId="354689583" sldId="285"/>
            <ac:picMk id="40" creationId="{CFC767F0-9190-87C9-1479-125E579695D1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38:48.780" v="3461"/>
          <ac:picMkLst>
            <pc:docMk/>
            <pc:sldMk cId="354689583" sldId="285"/>
            <ac:picMk id="44" creationId="{0342F339-168F-2BD6-1963-681FDEEF38C7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6T12:39:28.861" v="3463"/>
          <ac:picMkLst>
            <pc:docMk/>
            <pc:sldMk cId="354689583" sldId="285"/>
            <ac:picMk id="45" creationId="{E4397533-EBE2-FBC3-76CD-F09D49B6A7B1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6T12:40:07.117" v="3464"/>
          <ac:picMkLst>
            <pc:docMk/>
            <pc:sldMk cId="354689583" sldId="285"/>
            <ac:picMk id="49" creationId="{EF8237E3-F22E-97C6-3086-65A0EAE92593}"/>
          </ac:picMkLst>
        </pc:picChg>
        <pc:picChg chg="add mod ord">
          <ac:chgData name="Rowley , Hannah (SENIOR PUBLIC HEALTH OFFICER)" userId="2ba83acf-ba69-4b41-a1da-27d6ce7e4701" providerId="ADAL" clId="{6C05D3BB-FAA3-42EC-AB5C-A98B89728BF5}" dt="2024-08-30T14:25:51.352" v="5778" actId="962"/>
          <ac:picMkLst>
            <pc:docMk/>
            <pc:sldMk cId="354689583" sldId="285"/>
            <ac:picMk id="50" creationId="{7085B598-BF5A-94C5-1685-15F2FAE4F0C0}"/>
          </ac:picMkLst>
        </pc:picChg>
      </pc:sldChg>
      <pc:sldChg chg="addSp delSp modSp mod modTransition modMedia modAnim modNotesTx">
        <pc:chgData name="Rowley , Hannah (SENIOR PUBLIC HEALTH OFFICER)" userId="2ba83acf-ba69-4b41-a1da-27d6ce7e4701" providerId="ADAL" clId="{6C05D3BB-FAA3-42EC-AB5C-A98B89728BF5}" dt="2024-09-26T13:49:10.951" v="5949" actId="20577"/>
        <pc:sldMkLst>
          <pc:docMk/>
          <pc:sldMk cId="2316371650" sldId="286"/>
        </pc:sldMkLst>
        <pc:picChg chg="add del mod">
          <ac:chgData name="Rowley , Hannah (SENIOR PUBLIC HEALTH OFFICER)" userId="2ba83acf-ba69-4b41-a1da-27d6ce7e4701" providerId="ADAL" clId="{6C05D3BB-FAA3-42EC-AB5C-A98B89728BF5}" dt="2024-08-15T14:54:31.190" v="2461"/>
          <ac:picMkLst>
            <pc:docMk/>
            <pc:sldMk cId="2316371650" sldId="286"/>
            <ac:picMk id="15" creationId="{71255FE2-02B5-6FDA-DC29-DDE004472BC8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55:12.692" v="2462"/>
          <ac:picMkLst>
            <pc:docMk/>
            <pc:sldMk cId="2316371650" sldId="286"/>
            <ac:picMk id="20" creationId="{28366077-9616-98B8-FDA1-D8AE36C0ADCD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55:25.927" v="2464"/>
          <ac:picMkLst>
            <pc:docMk/>
            <pc:sldMk cId="2316371650" sldId="286"/>
            <ac:picMk id="21" creationId="{5C6D0EBB-884A-D518-2E27-1425D18F9E8D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55:53.371" v="2465"/>
          <ac:picMkLst>
            <pc:docMk/>
            <pc:sldMk cId="2316371650" sldId="286"/>
            <ac:picMk id="25" creationId="{40FEDEC0-9E61-7CC7-BBC6-CEFD149F089D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55:54.879" v="2467"/>
          <ac:picMkLst>
            <pc:docMk/>
            <pc:sldMk cId="2316371650" sldId="286"/>
            <ac:picMk id="26" creationId="{38C51B69-06E5-9B2C-DC06-7A565A45BF83}"/>
          </ac:picMkLst>
        </pc:picChg>
        <pc:picChg chg="add del mod ord">
          <ac:chgData name="Rowley , Hannah (SENIOR PUBLIC HEALTH OFFICER)" userId="2ba83acf-ba69-4b41-a1da-27d6ce7e4701" providerId="ADAL" clId="{6C05D3BB-FAA3-42EC-AB5C-A98B89728BF5}" dt="2024-08-15T14:56:36.405" v="2468"/>
          <ac:picMkLst>
            <pc:docMk/>
            <pc:sldMk cId="2316371650" sldId="286"/>
            <ac:picMk id="29" creationId="{1D6006CD-9B48-024C-1021-E2BBDDE999DD}"/>
          </ac:picMkLst>
        </pc:picChg>
        <pc:picChg chg="add mod modCrop">
          <ac:chgData name="Rowley , Hannah (SENIOR PUBLIC HEALTH OFFICER)" userId="2ba83acf-ba69-4b41-a1da-27d6ce7e4701" providerId="ADAL" clId="{6C05D3BB-FAA3-42EC-AB5C-A98B89728BF5}" dt="2024-08-30T14:25:29.216" v="5766" actId="962"/>
          <ac:picMkLst>
            <pc:docMk/>
            <pc:sldMk cId="2316371650" sldId="286"/>
            <ac:picMk id="30" creationId="{A6818357-7D41-14C1-BA72-852BAC578A87}"/>
          </ac:picMkLst>
        </pc:picChg>
      </pc:sldChg>
      <pc:sldChg chg="addSp delSp modSp mod modTransition modMedia delAnim modNotesTx">
        <pc:chgData name="Rowley , Hannah (SENIOR PUBLIC HEALTH OFFICER)" userId="2ba83acf-ba69-4b41-a1da-27d6ce7e4701" providerId="ADAL" clId="{6C05D3BB-FAA3-42EC-AB5C-A98B89728BF5}" dt="2024-09-26T13:49:12.496" v="5950" actId="20577"/>
        <pc:sldMkLst>
          <pc:docMk/>
          <pc:sldMk cId="1970790908" sldId="287"/>
        </pc:sldMkLst>
        <pc:spChg chg="mod">
          <ac:chgData name="Rowley , Hannah (SENIOR PUBLIC HEALTH OFFICER)" userId="2ba83acf-ba69-4b41-a1da-27d6ce7e4701" providerId="ADAL" clId="{6C05D3BB-FAA3-42EC-AB5C-A98B89728BF5}" dt="2024-08-16T12:34:45.530" v="3395" actId="21"/>
          <ac:spMkLst>
            <pc:docMk/>
            <pc:sldMk cId="1970790908" sldId="287"/>
            <ac:spMk id="2" creationId="{6E1A4F11-13B9-4E22-81AA-6CE314E0D186}"/>
          </ac:spMkLst>
        </pc:spChg>
        <pc:spChg chg="add del mod">
          <ac:chgData name="Rowley , Hannah (SENIOR PUBLIC HEALTH OFFICER)" userId="2ba83acf-ba69-4b41-a1da-27d6ce7e4701" providerId="ADAL" clId="{6C05D3BB-FAA3-42EC-AB5C-A98B89728BF5}" dt="2024-08-20T16:19:36.241" v="4687" actId="478"/>
          <ac:spMkLst>
            <pc:docMk/>
            <pc:sldMk cId="1970790908" sldId="287"/>
            <ac:spMk id="14" creationId="{A8E1D466-960C-DB40-C9C3-ED09B020545B}"/>
          </ac:spMkLst>
        </pc:spChg>
        <pc:picChg chg="add del mod">
          <ac:chgData name="Rowley , Hannah (SENIOR PUBLIC HEALTH OFFICER)" userId="2ba83acf-ba69-4b41-a1da-27d6ce7e4701" providerId="ADAL" clId="{6C05D3BB-FAA3-42EC-AB5C-A98B89728BF5}" dt="2024-08-20T16:19:32.543" v="4686"/>
          <ac:picMkLst>
            <pc:docMk/>
            <pc:sldMk cId="1970790908" sldId="287"/>
            <ac:picMk id="5" creationId="{29275066-3953-6EDE-4871-01141EC7A856}"/>
          </ac:picMkLst>
        </pc:picChg>
        <pc:picChg chg="add mod">
          <ac:chgData name="Rowley , Hannah (SENIOR PUBLIC HEALTH OFFICER)" userId="2ba83acf-ba69-4b41-a1da-27d6ce7e4701" providerId="ADAL" clId="{6C05D3BB-FAA3-42EC-AB5C-A98B89728BF5}" dt="2024-08-30T14:25:33.846" v="5768" actId="962"/>
          <ac:picMkLst>
            <pc:docMk/>
            <pc:sldMk cId="1970790908" sldId="287"/>
            <ac:picMk id="6" creationId="{CA64DFE7-472C-3733-2B3F-EF870D6BE786}"/>
          </ac:picMkLst>
        </pc:picChg>
        <pc:picChg chg="add del mod">
          <ac:chgData name="Rowley , Hannah (SENIOR PUBLIC HEALTH OFFICER)" userId="2ba83acf-ba69-4b41-a1da-27d6ce7e4701" providerId="ADAL" clId="{6C05D3BB-FAA3-42EC-AB5C-A98B89728BF5}" dt="2024-08-15T14:57:47.366" v="2470" actId="478"/>
          <ac:picMkLst>
            <pc:docMk/>
            <pc:sldMk cId="1970790908" sldId="287"/>
            <ac:picMk id="28" creationId="{C991D28D-097E-95E3-8278-E5031408C6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3F17E-9FFA-42DC-8067-F6FF2E051311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00468-8D0F-452F-8197-DF269DAEB8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17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391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5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03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21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67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97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cap="none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3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0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98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0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3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0468-8D0F-452F-8197-DF269DAEB8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25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94C40690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94C40690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94C40690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135DAE-7A88-4125-B9E4-23F69ECEF5E9}"/>
              </a:ext>
            </a:extLst>
          </p:cNvPr>
          <p:cNvSpPr/>
          <p:nvPr/>
        </p:nvSpPr>
        <p:spPr>
          <a:xfrm>
            <a:off x="1" y="6296891"/>
            <a:ext cx="12192000" cy="561109"/>
          </a:xfrm>
          <a:prstGeom prst="rect">
            <a:avLst/>
          </a:prstGeom>
          <a:solidFill>
            <a:srgbClr val="FD8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3D9CC6-DAE1-40D2-AB63-FBD4A4E4D24A}"/>
              </a:ext>
            </a:extLst>
          </p:cNvPr>
          <p:cNvSpPr/>
          <p:nvPr/>
        </p:nvSpPr>
        <p:spPr>
          <a:xfrm>
            <a:off x="0" y="6109856"/>
            <a:ext cx="12192001" cy="186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5559A2E-A8C6-48C4-8CB3-54B50C9C0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5"/>
          <a:stretch/>
        </p:blipFill>
        <p:spPr>
          <a:xfrm>
            <a:off x="2784445" y="-626345"/>
            <a:ext cx="5320464" cy="7856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594A5AF-5BC6-4629-9B7A-467C1D90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30380"/>
          <a:stretch>
            <a:fillRect/>
          </a:stretch>
        </p:blipFill>
        <p:spPr bwMode="auto">
          <a:xfrm>
            <a:off x="8794160" y="205273"/>
            <a:ext cx="3226213" cy="690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00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A08DC66-0B25-48AF-AF65-3FD80D462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70" y="4701305"/>
            <a:ext cx="2653220" cy="1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47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3D7EBA9-D36C-4CA2-BD4C-71F9F0ADA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363"/>
            <a:ext cx="3145454" cy="22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58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538F2-E484-4F9B-B510-D6470FE7EF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Neue Haas Grotesk Text Pro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D887B-62B8-4075-96C4-5FD4D5AE10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Neue Haas Grotesk Tex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E80082-F50F-4FBE-AAF6-CCBD62DC9A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77313" y="5370513"/>
            <a:ext cx="3051175" cy="13509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8777C79-900A-40AE-9C77-C20D090A9A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6363" y="74613"/>
            <a:ext cx="1762125" cy="8445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B2161F-6F91-418D-8753-6A21DE5C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70" y="4701305"/>
            <a:ext cx="2653220" cy="187009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BC13E2B-7B30-4621-9339-90729D785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30380"/>
          <a:stretch>
            <a:fillRect/>
          </a:stretch>
        </p:blipFill>
        <p:spPr bwMode="auto">
          <a:xfrm>
            <a:off x="9428887" y="6316824"/>
            <a:ext cx="2666131" cy="570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113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05BB-4970-4310-AD1A-C7367942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C15AC60B-E560-4DEC-A5AA-56962848A9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77313" y="5370513"/>
            <a:ext cx="3051175" cy="13509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9C48653-1492-47FB-9CB6-7E03A011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70" y="4701305"/>
            <a:ext cx="2653220" cy="1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4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2D2DF2-1057-48EC-8032-8E1951073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70" y="4701305"/>
            <a:ext cx="2653220" cy="1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CC474-2B23-49B7-B3B6-54BA365C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5FC4A-83FA-4B37-8DE0-F051C227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33AFC-1D14-4D3F-90DF-98E58E65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2BA9C-22C4-4B2B-9016-B5A94294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6F2F3C-B38D-4717-B6DE-C4A324BEE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70" y="4701305"/>
            <a:ext cx="2653220" cy="1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10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ECC8-F2E6-41CC-898E-827C4EC4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30B4B2-1BBF-4B84-A0F3-B744A1BF5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448FC-F0A6-442F-99B0-23631893F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2B429-EEF8-4BC9-BC08-E41E229D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D22E3-3082-40AE-9A15-7BCB5D2E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EB02C-A970-4EB9-BAD3-1562336A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7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05417DE-0500-4F1D-B519-81E880FDF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46" y="4354360"/>
            <a:ext cx="3145454" cy="221703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23F0166-FFA7-4369-9C7D-9D9BAD01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17" y="4527832"/>
            <a:ext cx="2653220" cy="18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27BF2E-7DEE-4B4A-8CCF-B933C9D91B02}"/>
              </a:ext>
            </a:extLst>
          </p:cNvPr>
          <p:cNvSpPr/>
          <p:nvPr/>
        </p:nvSpPr>
        <p:spPr>
          <a:xfrm>
            <a:off x="1" y="6296891"/>
            <a:ext cx="12192000" cy="561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D2A79-BE92-432C-8338-643DB36D5544}"/>
              </a:ext>
            </a:extLst>
          </p:cNvPr>
          <p:cNvSpPr/>
          <p:nvPr/>
        </p:nvSpPr>
        <p:spPr>
          <a:xfrm>
            <a:off x="0" y="6109856"/>
            <a:ext cx="12192001" cy="186549"/>
          </a:xfrm>
          <a:prstGeom prst="rect">
            <a:avLst/>
          </a:prstGeom>
          <a:solidFill>
            <a:srgbClr val="FD8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401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7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6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26" y="298864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3009CD-A5E5-41FB-B031-C4AC71136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39" y="4574549"/>
            <a:ext cx="2653220" cy="187009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1909D2-A138-4DC6-B725-AED6BBBCB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3" y="-446427"/>
            <a:ext cx="3145454" cy="22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0" y="0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2ACAE84-20A6-4781-AB91-76B4CB74DB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43" y="4242748"/>
            <a:ext cx="3145454" cy="22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4CCE98-211B-4C68-AB58-5939AAA664DB}"/>
              </a:ext>
            </a:extLst>
          </p:cNvPr>
          <p:cNvSpPr/>
          <p:nvPr/>
        </p:nvSpPr>
        <p:spPr>
          <a:xfrm>
            <a:off x="1" y="6296891"/>
            <a:ext cx="12192000" cy="561109"/>
          </a:xfrm>
          <a:prstGeom prst="rect">
            <a:avLst/>
          </a:prstGeom>
          <a:solidFill>
            <a:srgbClr val="FD8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6DA892-4449-44A6-AA8D-50B48FDF475C}"/>
              </a:ext>
            </a:extLst>
          </p:cNvPr>
          <p:cNvSpPr/>
          <p:nvPr/>
        </p:nvSpPr>
        <p:spPr>
          <a:xfrm>
            <a:off x="0" y="6109856"/>
            <a:ext cx="12192001" cy="186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B8FB14-A25E-4A48-99DB-A2E4B09FD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5"/>
          <a:stretch/>
        </p:blipFill>
        <p:spPr>
          <a:xfrm>
            <a:off x="2784445" y="-626345"/>
            <a:ext cx="5320464" cy="785697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FE2C413-6174-455E-9E0A-1159ED39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30380"/>
          <a:stretch>
            <a:fillRect/>
          </a:stretch>
        </p:blipFill>
        <p:spPr bwMode="auto">
          <a:xfrm>
            <a:off x="9333531" y="6296405"/>
            <a:ext cx="2761487" cy="5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26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1A17A92-4B2A-45E4-B97D-F248696C0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5"/>
          <a:stretch/>
        </p:blipFill>
        <p:spPr>
          <a:xfrm>
            <a:off x="5145090" y="-691660"/>
            <a:ext cx="5320464" cy="7856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577AF87-EFEC-4E8E-8271-D2D3DC4CA5E9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756895-94A4-4214-A3AC-A0D3F26C97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20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296891"/>
            <a:ext cx="12192000" cy="561109"/>
          </a:xfrm>
          <a:prstGeom prst="rect">
            <a:avLst/>
          </a:prstGeom>
          <a:solidFill>
            <a:srgbClr val="FD8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109856"/>
            <a:ext cx="12192001" cy="186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56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7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Open Sans ExtraBold" panose="020B0906030804020204" pitchFamily="34" charset="0"/>
          <a:ea typeface="Open Sans ExtraBold" panose="020B0906030804020204" pitchFamily="34" charset="0"/>
          <a:cs typeface="Open Sans ExtraBold" panose="020B0906030804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microsoft.com/office/2017/04/relationships/track" Target="../media/track1.vtt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microsoft.com/office/2017/04/relationships/track" Target="../media/track10.vtt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microsoft.com/office/2017/04/relationships/track" Target="../media/track11.vtt"/><Relationship Id="rId15" Type="http://schemas.openxmlformats.org/officeDocument/2006/relationships/image" Target="../media/image40.svg"/><Relationship Id="rId10" Type="http://schemas.openxmlformats.org/officeDocument/2006/relationships/image" Target="../media/image35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microsoft.com/office/2017/04/relationships/track" Target="../media/track12.vtt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microsoft.com/office/2017/04/relationships/track" Target="../media/track13.vtt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7/04/relationships/track" Target="../media/track14.vtt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7/04/relationships/track" Target="../media/track2.vtt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microsoft.com/office/2017/04/relationships/track" Target="../media/track3.vtt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17/04/relationships/track" Target="../media/track4.vtt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17/04/relationships/track" Target="../media/track5.vtt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7/04/relationships/track" Target="../media/track6.vtt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microsoft.com/office/2017/04/relationships/track" Target="../media/track7.vtt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microsoft.com/office/2017/04/relationships/track" Target="../media/track8.vtt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microsoft.com/office/2017/04/relationships/track" Target="../media/track9.vtt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675C6F41-648F-39A1-C639-FE1B785DA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28280105-540C-4B9D-86F4-F5702670020C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68114" t="-68391" r="-47190" b="-56687"/>
          <a:stretch/>
        </p:blipFill>
        <p:spPr>
          <a:xfrm>
            <a:off x="10344214" y="4658985"/>
            <a:ext cx="1724297" cy="1802554"/>
          </a:xfrm>
          <a:prstGeom prst="ellipse">
            <a:avLst/>
          </a:prstGeom>
        </p:spPr>
      </p:pic>
      <p:pic>
        <p:nvPicPr>
          <p:cNvPr id="4" name="Picture 4" descr="Let's Hear Your Voice survey logo part of the Healthier Futures Barnsley Platform.">
            <a:extLst>
              <a:ext uri="{FF2B5EF4-FFF2-40B4-BE49-F238E27FC236}">
                <a16:creationId xmlns:a16="http://schemas.microsoft.com/office/drawing/2014/main" id="{22AFFD4F-B62F-9814-FEEB-E893C598DA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98" b="8715"/>
          <a:stretch/>
        </p:blipFill>
        <p:spPr>
          <a:xfrm>
            <a:off x="538843" y="-839427"/>
            <a:ext cx="10523828" cy="5919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1E35A6-2208-43D5-AFB7-624BBD675D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3925" y="3854051"/>
            <a:ext cx="5866959" cy="442301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sz="2400" b="1" spc="0" dirty="0">
                <a:latin typeface="Open Sans"/>
                <a:ea typeface="Open Sans"/>
                <a:cs typeface="Open Sans"/>
              </a:rPr>
              <a:t>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upil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GB" sz="2400" b="1" spc="0" dirty="0">
                <a:latin typeface="Open Sans"/>
                <a:ea typeface="Open Sans"/>
                <a:cs typeface="Open Sans"/>
              </a:rPr>
              <a:t>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ealth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and Lifestyle </a:t>
            </a:r>
            <a:r>
              <a:rPr lang="en-GB" sz="2400" b="1" spc="0" dirty="0">
                <a:latin typeface="Open Sans"/>
                <a:ea typeface="Open Sans"/>
                <a:cs typeface="Open Sans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urvey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.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</a:br>
            <a:br>
              <a:rPr lang="en-GB" sz="2400" b="1" spc="0" dirty="0">
                <a:latin typeface="Open Sans"/>
                <a:ea typeface="Open Sans"/>
                <a:cs typeface="Open San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C6E23-005B-3EB8-B033-88C0892E280A}"/>
              </a:ext>
            </a:extLst>
          </p:cNvPr>
          <p:cNvSpPr txBox="1"/>
          <p:nvPr/>
        </p:nvSpPr>
        <p:spPr>
          <a:xfrm>
            <a:off x="4901879" y="4737604"/>
            <a:ext cx="5769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/>
                <a:ea typeface="Open Sans"/>
                <a:cs typeface="Open Sans"/>
              </a:rPr>
              <a:t>Secondary School Presentation</a:t>
            </a:r>
            <a:endParaRPr lang="en-GB" sz="2800" u="sng" dirty="0"/>
          </a:p>
        </p:txBody>
      </p:sp>
    </p:spTree>
    <p:extLst>
      <p:ext uri="{BB962C8B-B14F-4D97-AF65-F5344CB8AC3E}">
        <p14:creationId xmlns:p14="http://schemas.microsoft.com/office/powerpoint/2010/main" val="33426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169">
        <p14:prism isInverted="1"/>
      </p:transition>
    </mc:Choice>
    <mc:Fallback xmlns="">
      <p:transition spd="slow" advTm="35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Audio 58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3012FD57-B433-AB5F-739E-336551B21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EFB2A15D-7283-4E21-8493-3D8A83429175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58190" t="-25375" r="-66817" b="-34940"/>
          <a:stretch/>
        </p:blipFill>
        <p:spPr>
          <a:xfrm>
            <a:off x="10725795" y="5829121"/>
            <a:ext cx="1684672" cy="1200329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09AEA-17A9-41DC-B45A-1A0D4B57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86" y="536812"/>
            <a:ext cx="6514009" cy="1352273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Open Sans ExtraBold"/>
                <a:ea typeface="Open Sans ExtraBold"/>
                <a:cs typeface="Open Sans ExtraBold"/>
              </a:rPr>
              <a:t>Sliding scale </a:t>
            </a:r>
            <a:br>
              <a:rPr lang="en-GB" dirty="0">
                <a:latin typeface="Open Sans ExtraBold"/>
                <a:ea typeface="Open Sans ExtraBold"/>
                <a:cs typeface="Open Sans ExtraBold"/>
              </a:rPr>
            </a:br>
            <a:r>
              <a:rPr lang="en-GB" dirty="0">
                <a:latin typeface="Open Sans ExtraBold"/>
                <a:ea typeface="Open Sans ExtraBold"/>
                <a:cs typeface="Open Sans ExtraBold"/>
              </a:rPr>
              <a:t>questions</a:t>
            </a:r>
            <a:endParaRPr lang="en-GB" dirty="0">
              <a:highlight>
                <a:srgbClr val="FFFF00"/>
              </a:highlight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11" name="Picture 10" descr="A screenshot of a question style from the survey&#10;">
            <a:extLst>
              <a:ext uri="{FF2B5EF4-FFF2-40B4-BE49-F238E27FC236}">
                <a16:creationId xmlns:a16="http://schemas.microsoft.com/office/drawing/2014/main" id="{90E2BE76-21DF-EC92-82CF-3CE12E214D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1" t="761" r="7385" b="24490"/>
          <a:stretch/>
        </p:blipFill>
        <p:spPr>
          <a:xfrm>
            <a:off x="286729" y="459560"/>
            <a:ext cx="7427541" cy="2969440"/>
          </a:xfrm>
          <a:prstGeom prst="rect">
            <a:avLst/>
          </a:prstGeom>
        </p:spPr>
      </p:pic>
      <p:pic>
        <p:nvPicPr>
          <p:cNvPr id="13" name="Picture 12" descr="A screenshot of a question style from the survey&#10;">
            <a:extLst>
              <a:ext uri="{FF2B5EF4-FFF2-40B4-BE49-F238E27FC236}">
                <a16:creationId xmlns:a16="http://schemas.microsoft.com/office/drawing/2014/main" id="{EFD49A42-E7CD-6E36-729D-BE0BAF04F1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3" t="72905" r="3354"/>
          <a:stretch/>
        </p:blipFill>
        <p:spPr>
          <a:xfrm>
            <a:off x="243195" y="3819596"/>
            <a:ext cx="7514608" cy="1019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99048-7E28-97E5-3E84-376D57351E85}"/>
              </a:ext>
            </a:extLst>
          </p:cNvPr>
          <p:cNvSpPr txBox="1"/>
          <p:nvPr/>
        </p:nvSpPr>
        <p:spPr>
          <a:xfrm>
            <a:off x="8408829" y="1803631"/>
            <a:ext cx="353997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This is the question.</a:t>
            </a:r>
          </a:p>
          <a:p>
            <a:endParaRPr lang="en-GB" dirty="0">
              <a:latin typeface="Open Sans"/>
              <a:ea typeface="Open Sans"/>
              <a:cs typeface="Open Sans"/>
            </a:endParaRPr>
          </a:p>
          <a:p>
            <a:r>
              <a:rPr lang="en-GB" dirty="0">
                <a:latin typeface="Open Sans"/>
                <a:ea typeface="Open Sans"/>
                <a:cs typeface="Open Sans"/>
              </a:rPr>
              <a:t>These questions have a key of options. In this example: 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0=not at all healthy and 10= completely healthy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9EDB2B-5D57-4BED-A5F3-E41E8D68BFB3}"/>
              </a:ext>
            </a:extLst>
          </p:cNvPr>
          <p:cNvSpPr txBox="1"/>
          <p:nvPr/>
        </p:nvSpPr>
        <p:spPr>
          <a:xfrm>
            <a:off x="8408829" y="3729180"/>
            <a:ext cx="342049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This is the slider – click on the number that is most relevant to you. </a:t>
            </a:r>
            <a:endParaRPr lang="en-GB" sz="1800" dirty="0"/>
          </a:p>
          <a:p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C545ED-4CDF-486D-B0D0-EE330ABC2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3783172" y="1077707"/>
            <a:ext cx="4423279" cy="81137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FBE9C0-92E5-40BE-98B4-A156D7957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512946" y="4061956"/>
            <a:ext cx="951245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7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170">
        <p14:prism isInverted="1"/>
      </p:transition>
    </mc:Choice>
    <mc:Fallback xmlns="">
      <p:transition spd="slow" advTm="30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Audio 49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7085B598-BF5A-94C5-1685-15F2FAE4F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ABABE67F-CD79-4B83-982D-D7604969E729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5AC2E6A4-1F2F-477C-97BB-A27DA555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42" y="-61526"/>
            <a:ext cx="10058400" cy="1450757"/>
          </a:xfrm>
        </p:spPr>
        <p:txBody>
          <a:bodyPr/>
          <a:lstStyle/>
          <a:p>
            <a:r>
              <a:rPr lang="en-GB" dirty="0"/>
              <a:t>How do I take part?</a:t>
            </a:r>
          </a:p>
        </p:txBody>
      </p:sp>
      <p:pic>
        <p:nvPicPr>
          <p:cNvPr id="4" name="Graphic 3" descr="Man carrying laptop">
            <a:extLst>
              <a:ext uri="{FF2B5EF4-FFF2-40B4-BE49-F238E27FC236}">
                <a16:creationId xmlns:a16="http://schemas.microsoft.com/office/drawing/2014/main" id="{51FDEC0C-EE3B-4561-B1BE-1DD8740F4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826" y="1891608"/>
            <a:ext cx="1296144" cy="973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9D20B-22D7-4E84-A2F3-DF045B2888F5}"/>
              </a:ext>
            </a:extLst>
          </p:cNvPr>
          <p:cNvSpPr txBox="1"/>
          <p:nvPr/>
        </p:nvSpPr>
        <p:spPr>
          <a:xfrm>
            <a:off x="322942" y="3101332"/>
            <a:ext cx="195547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Let’s Hear Your Voice questions are all completed on a computer or 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tablet.</a:t>
            </a:r>
          </a:p>
        </p:txBody>
      </p:sp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id="{817615B0-E009-4622-937B-7ECE84AE90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43946" y="1788634"/>
            <a:ext cx="1047164" cy="1047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D4133-C4D8-4CFD-A560-0DEE9BCFAEF6}"/>
              </a:ext>
            </a:extLst>
          </p:cNvPr>
          <p:cNvSpPr txBox="1"/>
          <p:nvPr/>
        </p:nvSpPr>
        <p:spPr>
          <a:xfrm>
            <a:off x="2451220" y="3114278"/>
            <a:ext cx="2030506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You can skip any question that you do not understand or do not want to answer.</a:t>
            </a:r>
          </a:p>
        </p:txBody>
      </p:sp>
      <p:pic>
        <p:nvPicPr>
          <p:cNvPr id="13" name="Graphic 12" descr="Woman waving with her hand">
            <a:extLst>
              <a:ext uri="{FF2B5EF4-FFF2-40B4-BE49-F238E27FC236}">
                <a16:creationId xmlns:a16="http://schemas.microsoft.com/office/drawing/2014/main" id="{1BD545D1-0ED1-48CC-8C68-C0AEA782E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39981" y="1772422"/>
            <a:ext cx="1556018" cy="1212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474F9-1B59-415C-BD37-3AEFC9F04A31}"/>
              </a:ext>
            </a:extLst>
          </p:cNvPr>
          <p:cNvSpPr txBox="1"/>
          <p:nvPr/>
        </p:nvSpPr>
        <p:spPr>
          <a:xfrm>
            <a:off x="4774411" y="3114278"/>
            <a:ext cx="163781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Don’t forget to ask for help if you need it</a:t>
            </a:r>
          </a:p>
        </p:txBody>
      </p:sp>
      <p:pic>
        <p:nvPicPr>
          <p:cNvPr id="3" name="Picture 2" descr="An image of the audio button on questions ">
            <a:extLst>
              <a:ext uri="{FF2B5EF4-FFF2-40B4-BE49-F238E27FC236}">
                <a16:creationId xmlns:a16="http://schemas.microsoft.com/office/drawing/2014/main" id="{A63BBE14-45D3-B316-EA0B-FD78C6B859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653" r="15392" b="21323"/>
          <a:stretch/>
        </p:blipFill>
        <p:spPr>
          <a:xfrm>
            <a:off x="7288851" y="1877157"/>
            <a:ext cx="1175752" cy="1107622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977589-2C7E-476D-9027-3A6598A03090}"/>
              </a:ext>
            </a:extLst>
          </p:cNvPr>
          <p:cNvSpPr txBox="1"/>
          <p:nvPr/>
        </p:nvSpPr>
        <p:spPr>
          <a:xfrm>
            <a:off x="6718685" y="3160445"/>
            <a:ext cx="2408763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If you prefer to hear the question instead of read it, each question has a recorded version. Just press the play button on each question.</a:t>
            </a:r>
          </a:p>
        </p:txBody>
      </p:sp>
      <p:pic>
        <p:nvPicPr>
          <p:cNvPr id="8" name="Graphic 7" descr="No entry sign">
            <a:extLst>
              <a:ext uri="{FF2B5EF4-FFF2-40B4-BE49-F238E27FC236}">
                <a16:creationId xmlns:a16="http://schemas.microsoft.com/office/drawing/2014/main" id="{4B7652D5-7462-45D9-A017-25E3999D3B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81616" y="1833301"/>
            <a:ext cx="1090594" cy="1090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6FDC18-978F-4E0B-A4FE-BF437A3F0D1A}"/>
              </a:ext>
            </a:extLst>
          </p:cNvPr>
          <p:cNvSpPr txBox="1"/>
          <p:nvPr/>
        </p:nvSpPr>
        <p:spPr>
          <a:xfrm>
            <a:off x="9492337" y="3239831"/>
            <a:ext cx="263407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You do not have to take part if you don't want to - just speak to your teacher about it.</a:t>
            </a:r>
          </a:p>
        </p:txBody>
      </p:sp>
    </p:spTree>
    <p:extLst>
      <p:ext uri="{BB962C8B-B14F-4D97-AF65-F5344CB8AC3E}">
        <p14:creationId xmlns:p14="http://schemas.microsoft.com/office/powerpoint/2010/main" val="35468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956">
        <p14:prism isInverted="1"/>
      </p:transition>
    </mc:Choice>
    <mc:Fallback xmlns="">
      <p:transition spd="slow" advTm="34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 descr="Audio button">
            <a:hlinkClick r:id="" action="ppaction://media"/>
            <a:extLst>
              <a:ext uri="{FF2B5EF4-FFF2-40B4-BE49-F238E27FC236}">
                <a16:creationId xmlns:a16="http://schemas.microsoft.com/office/drawing/2014/main" id="{24877A16-DEE5-22A3-7CCC-66D419F1B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95414B31-B9C0-4767-A182-122CDEE858D6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2A72E-40EC-462A-BBC8-8A299390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248385"/>
            <a:ext cx="10515600" cy="1133693"/>
          </a:xfrm>
        </p:spPr>
        <p:txBody>
          <a:bodyPr>
            <a:normAutofit/>
          </a:bodyPr>
          <a:lstStyle/>
          <a:p>
            <a:r>
              <a:rPr lang="en-GB" sz="5200" dirty="0">
                <a:latin typeface="Open Sans ExtraBold"/>
                <a:ea typeface="Open Sans ExtraBold"/>
                <a:cs typeface="Open Sans ExtraBold"/>
              </a:rPr>
              <a:t>Will anyone see my answers?</a:t>
            </a:r>
          </a:p>
        </p:txBody>
      </p:sp>
      <p:sp>
        <p:nvSpPr>
          <p:cNvPr id="10" name="Rectangle 9" descr="Question Zutto">
            <a:extLst>
              <a:ext uri="{FF2B5EF4-FFF2-40B4-BE49-F238E27FC236}">
                <a16:creationId xmlns:a16="http://schemas.microsoft.com/office/drawing/2014/main" id="{FE7925FD-819B-85EA-0C6B-22EAED3F2486}"/>
              </a:ext>
            </a:extLst>
          </p:cNvPr>
          <p:cNvSpPr/>
          <p:nvPr/>
        </p:nvSpPr>
        <p:spPr>
          <a:xfrm>
            <a:off x="1876992" y="2607951"/>
            <a:ext cx="1004062" cy="100406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91945-CDD2-0B81-E8EA-9D5B439F70E6}"/>
              </a:ext>
            </a:extLst>
          </p:cNvPr>
          <p:cNvSpPr txBox="1"/>
          <p:nvPr/>
        </p:nvSpPr>
        <p:spPr>
          <a:xfrm>
            <a:off x="950518" y="4049316"/>
            <a:ext cx="3063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cap="all"/>
            </a:pPr>
            <a:r>
              <a:rPr lang="en-GB" sz="1800" b="1" cap="none" baseline="0" dirty="0">
                <a:latin typeface="Open Sans"/>
                <a:ea typeface="Open Sans"/>
                <a:cs typeface="Arial"/>
              </a:rPr>
              <a:t>Let’s Hear Your Voice is completely anonymous</a:t>
            </a:r>
            <a:endParaRPr lang="en-US" sz="1800" b="1" cap="none" baseline="0" dirty="0">
              <a:latin typeface="Open Sans"/>
              <a:ea typeface="Open Sans"/>
              <a:cs typeface="Arial"/>
            </a:endParaRPr>
          </a:p>
        </p:txBody>
      </p:sp>
      <p:sp>
        <p:nvSpPr>
          <p:cNvPr id="11" name="Rectangle 10" descr="Like Bee">
            <a:extLst>
              <a:ext uri="{FF2B5EF4-FFF2-40B4-BE49-F238E27FC236}">
                <a16:creationId xmlns:a16="http://schemas.microsoft.com/office/drawing/2014/main" id="{53331A90-C598-5886-AC16-53F0A4BC90E0}"/>
              </a:ext>
            </a:extLst>
          </p:cNvPr>
          <p:cNvSpPr/>
          <p:nvPr/>
        </p:nvSpPr>
        <p:spPr>
          <a:xfrm>
            <a:off x="5593969" y="2424938"/>
            <a:ext cx="1004062" cy="1004062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3177C-C310-3CCB-87B3-50646B229937}"/>
              </a:ext>
            </a:extLst>
          </p:cNvPr>
          <p:cNvSpPr txBox="1"/>
          <p:nvPr/>
        </p:nvSpPr>
        <p:spPr>
          <a:xfrm>
            <a:off x="4478819" y="4049316"/>
            <a:ext cx="3516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cap="all"/>
            </a:pPr>
            <a:r>
              <a:rPr lang="en-GB" sz="1800" b="1" cap="none" baseline="0" dirty="0">
                <a:latin typeface="Open Sans"/>
                <a:ea typeface="Open Sans"/>
                <a:cs typeface="Arial"/>
              </a:rPr>
              <a:t>Please answer as honestly as you can. There are no right or wrong answers. </a:t>
            </a:r>
            <a:endParaRPr lang="en-US" sz="1800" b="1" cap="none" baseline="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2" name="Rectangle 11" descr="Eating Cat">
            <a:extLst>
              <a:ext uri="{FF2B5EF4-FFF2-40B4-BE49-F238E27FC236}">
                <a16:creationId xmlns:a16="http://schemas.microsoft.com/office/drawing/2014/main" id="{FEA75FA7-C2BC-92E9-69FC-450C9167C9E7}"/>
              </a:ext>
            </a:extLst>
          </p:cNvPr>
          <p:cNvSpPr/>
          <p:nvPr/>
        </p:nvSpPr>
        <p:spPr>
          <a:xfrm>
            <a:off x="9732518" y="2424938"/>
            <a:ext cx="1004062" cy="1004062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31478-BF81-2183-EA60-E78C616A47B7}"/>
              </a:ext>
            </a:extLst>
          </p:cNvPr>
          <p:cNvSpPr txBox="1"/>
          <p:nvPr/>
        </p:nvSpPr>
        <p:spPr>
          <a:xfrm>
            <a:off x="8751462" y="4061276"/>
            <a:ext cx="2601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cap="all"/>
            </a:pPr>
            <a:r>
              <a:rPr lang="en-GB" sz="1800" b="1" cap="none" baseline="0" dirty="0">
                <a:latin typeface="Open Sans"/>
                <a:ea typeface="Open Sans"/>
                <a:cs typeface="Arial"/>
              </a:rPr>
              <a:t>The council will keep your answers safe on their computers.</a:t>
            </a:r>
            <a:endParaRPr lang="en-US" sz="1800" b="1" cap="none" baseline="0" dirty="0">
              <a:latin typeface="Open Sans"/>
              <a:ea typeface="Open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0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945">
        <p14:prism isInverted="1"/>
      </p:transition>
    </mc:Choice>
    <mc:Fallback xmlns="">
      <p:transition spd="slow" advTm="36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DD94EFA9-318A-7A9D-8036-1B83138B6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6B7E8E03-1E92-4C42-8EDF-F2DBB9D9B265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131792" y="4704972"/>
            <a:ext cx="2057400" cy="2057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5221E6-42E5-9B37-7C05-CB38BCD3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/>
              <a:t>How can I get help after I have taken part?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 descr="An image of Barnsley 0-19 Public Health Nursing Service logo ">
            <a:extLst>
              <a:ext uri="{FF2B5EF4-FFF2-40B4-BE49-F238E27FC236}">
                <a16:creationId xmlns:a16="http://schemas.microsoft.com/office/drawing/2014/main" id="{5225499E-073B-B359-F51D-5E2619260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4045"/>
          <a:stretch/>
        </p:blipFill>
        <p:spPr>
          <a:xfrm>
            <a:off x="330960" y="1332068"/>
            <a:ext cx="5846052" cy="367018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A83AA2A-67F8-4D2F-8B6C-C66E691BA078}"/>
              </a:ext>
            </a:extLst>
          </p:cNvPr>
          <p:cNvSpPr txBox="1">
            <a:spLocks/>
          </p:cNvSpPr>
          <p:nvPr/>
        </p:nvSpPr>
        <p:spPr>
          <a:xfrm>
            <a:off x="6411684" y="2198914"/>
            <a:ext cx="5127172" cy="367018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you finish the survey and want to speak to someone you can speak to the appropriate staff member in your school – this might be a pastoral lead, teacher or head of year, whoever you feel most comfortable speaking with.</a:t>
            </a:r>
          </a:p>
          <a:p>
            <a:pPr marL="57150"/>
            <a:endParaRPr lang="en-US" dirty="0">
              <a:solidFill>
                <a:schemeClr val="tx1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effectLst/>
              </a:rPr>
              <a:t>The 0-19 Public Health Nursing Service can also help and support you with your physical and emotional wellbeing. You can contact the school nursing team by.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</a:rPr>
              <a:t>In person</a:t>
            </a:r>
            <a:r>
              <a:rPr lang="en-GB" sz="1800" dirty="0">
                <a:solidFill>
                  <a:schemeClr val="tx1"/>
                </a:solidFill>
                <a:effectLst/>
              </a:rPr>
              <a:t>- at your school nurse health drop in session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</a:rPr>
              <a:t>Single Point of Access</a:t>
            </a:r>
            <a:r>
              <a:rPr lang="en-GB" sz="1800" dirty="0">
                <a:solidFill>
                  <a:schemeClr val="tx1"/>
                </a:solidFill>
                <a:effectLst/>
              </a:rPr>
              <a:t> -call (01226) 774411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chemeClr val="tx1"/>
                </a:solidFill>
                <a:effectLst/>
              </a:rPr>
              <a:t>Facebook Instant Messenger</a:t>
            </a:r>
            <a:r>
              <a:rPr lang="en-GB" sz="1800" dirty="0">
                <a:solidFill>
                  <a:schemeClr val="tx1"/>
                </a:solidFill>
                <a:effectLst/>
              </a:rPr>
              <a:t>- if over 13 search Barnsley 0-19 Public Health Nursing Service </a:t>
            </a:r>
          </a:p>
          <a:p>
            <a:pPr marL="571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161">
        <p14:prism isInverted="1"/>
      </p:transition>
    </mc:Choice>
    <mc:Fallback xmlns="">
      <p:transition spd="slow" advTm="37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75D1-26AC-406D-B65A-8C380095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00" y="1838054"/>
            <a:ext cx="8948690" cy="1828800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latin typeface="Open Sans ExtraBold"/>
                <a:ea typeface="Open Sans ExtraBold"/>
                <a:cs typeface="Open Sans ExtraBold"/>
              </a:rPr>
              <a:t>Thank you for your support and participation</a:t>
            </a:r>
          </a:p>
        </p:txBody>
      </p:sp>
      <p:pic>
        <p:nvPicPr>
          <p:cNvPr id="3" name="Picture 3" descr="Let's Hear Your Voice survey logo">
            <a:extLst>
              <a:ext uri="{FF2B5EF4-FFF2-40B4-BE49-F238E27FC236}">
                <a16:creationId xmlns:a16="http://schemas.microsoft.com/office/drawing/2014/main" id="{A55A51B5-084B-E8D3-C8AB-A0EC5D71B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183" y="2752454"/>
            <a:ext cx="6404517" cy="4507587"/>
          </a:xfrm>
          <a:prstGeom prst="rect">
            <a:avLst/>
          </a:prstGeom>
        </p:spPr>
      </p:pic>
      <p:pic>
        <p:nvPicPr>
          <p:cNvPr id="22" name="Audio 21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FE805D1E-DB7A-0930-C5E2-87E6C0CF6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A16BDE6F-A173-4EDD-B6B5-5ADADCB0CD0C}" label="" lang="en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57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418">
        <p14:prism isInverted="1"/>
      </p:transition>
    </mc:Choice>
    <mc:Fallback xmlns="">
      <p:transition spd="slow" advTm="22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877F0974-11F5-7190-7FD4-A7C961018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3A281B83-CB8F-4744-A381-E73097ABC1C7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731BB-A7D2-4CFC-AC43-1098BF66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0" y="172194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GB" sz="4800" dirty="0">
                <a:latin typeface="Open Sans ExtraBold"/>
                <a:ea typeface="Open Sans ExtraBold"/>
                <a:cs typeface="Open Sans ExtraBold"/>
              </a:rPr>
              <a:t>What is it all about? </a:t>
            </a:r>
          </a:p>
        </p:txBody>
      </p:sp>
      <p:sp>
        <p:nvSpPr>
          <p:cNvPr id="3" name="Rectangle 2" descr="Cartoon bee with megaphone">
            <a:extLst>
              <a:ext uri="{FF2B5EF4-FFF2-40B4-BE49-F238E27FC236}">
                <a16:creationId xmlns:a16="http://schemas.microsoft.com/office/drawing/2014/main" id="{7CA0597F-73FD-4918-BD02-C20EA24C5D34}"/>
              </a:ext>
            </a:extLst>
          </p:cNvPr>
          <p:cNvSpPr/>
          <p:nvPr/>
        </p:nvSpPr>
        <p:spPr>
          <a:xfrm>
            <a:off x="1125803" y="1900293"/>
            <a:ext cx="1052856" cy="115618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E9AE-A7EB-72EB-2762-0D77B855609D}"/>
              </a:ext>
            </a:extLst>
          </p:cNvPr>
          <p:cNvSpPr txBox="1"/>
          <p:nvPr/>
        </p:nvSpPr>
        <p:spPr>
          <a:xfrm>
            <a:off x="646685" y="3354016"/>
            <a:ext cx="2110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defRPr cap="all"/>
            </a:pPr>
            <a:r>
              <a:rPr lang="en-GB" sz="1800" cap="none" baseline="0" dirty="0">
                <a:latin typeface="Open Sans"/>
                <a:ea typeface="Open Sans"/>
                <a:cs typeface="Open Sans"/>
              </a:rPr>
              <a:t>Let’s Hear Your Voice is a health and lifestyle survey</a:t>
            </a:r>
            <a:endParaRPr lang="en-US" sz="1800" cap="none" baseline="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0" name="Rectangle 9" descr="Curious Chicken">
            <a:extLst>
              <a:ext uri="{FF2B5EF4-FFF2-40B4-BE49-F238E27FC236}">
                <a16:creationId xmlns:a16="http://schemas.microsoft.com/office/drawing/2014/main" id="{8E93F2DC-CCBC-A61E-9E09-44EF9DF7CC22}"/>
              </a:ext>
            </a:extLst>
          </p:cNvPr>
          <p:cNvSpPr/>
          <p:nvPr/>
        </p:nvSpPr>
        <p:spPr>
          <a:xfrm>
            <a:off x="3431846" y="1913213"/>
            <a:ext cx="1468832" cy="1399374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474626"/>
              <a:satOff val="1319"/>
              <a:lumOff val="-836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9FCCE-FE4E-B7CC-E743-F645CBE3FFBB}"/>
              </a:ext>
            </a:extLst>
          </p:cNvPr>
          <p:cNvSpPr txBox="1"/>
          <p:nvPr/>
        </p:nvSpPr>
        <p:spPr>
          <a:xfrm>
            <a:off x="2989187" y="3354016"/>
            <a:ext cx="2551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0000"/>
              </a:lnSpc>
              <a:defRPr cap="all"/>
            </a:pPr>
            <a:r>
              <a:rPr lang="en-GB" sz="1800" cap="none" baseline="0" dirty="0">
                <a:latin typeface="Open Sans"/>
                <a:ea typeface="Open Sans"/>
                <a:cs typeface="Open Sans"/>
              </a:rPr>
              <a:t>We want pupils in year 4, 6, 8, 10 and post 16 to take part. </a:t>
            </a:r>
            <a:endParaRPr lang="en-US" sz="1800" cap="none" baseline="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4" name="Rectangle 13" descr="Confused Bee">
            <a:extLst>
              <a:ext uri="{FF2B5EF4-FFF2-40B4-BE49-F238E27FC236}">
                <a16:creationId xmlns:a16="http://schemas.microsoft.com/office/drawing/2014/main" id="{EC77E088-014F-1092-ED27-11F9F0E5B42A}"/>
              </a:ext>
            </a:extLst>
          </p:cNvPr>
          <p:cNvSpPr/>
          <p:nvPr/>
        </p:nvSpPr>
        <p:spPr>
          <a:xfrm>
            <a:off x="6226992" y="1823816"/>
            <a:ext cx="1029130" cy="122427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949251"/>
              <a:satOff val="2638"/>
              <a:lumOff val="-1673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36D8B-B245-868F-827C-7861195EC166}"/>
              </a:ext>
            </a:extLst>
          </p:cNvPr>
          <p:cNvSpPr txBox="1"/>
          <p:nvPr/>
        </p:nvSpPr>
        <p:spPr>
          <a:xfrm>
            <a:off x="5847310" y="3304695"/>
            <a:ext cx="21107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0000"/>
              </a:lnSpc>
              <a:defRPr cap="all"/>
            </a:pPr>
            <a:r>
              <a:rPr lang="en-GB" sz="1800" cap="none" baseline="0" dirty="0">
                <a:latin typeface="Open Sans"/>
                <a:ea typeface="Open Sans"/>
                <a:cs typeface="Open Sans"/>
              </a:rPr>
              <a:t>The survey will ask you different questions about your health and lifestyle </a:t>
            </a:r>
            <a:endParaRPr lang="en-US" sz="1800" cap="none" baseline="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7" name="Rectangle 16" descr="Smiling alarm clock face">
            <a:extLst>
              <a:ext uri="{FF2B5EF4-FFF2-40B4-BE49-F238E27FC236}">
                <a16:creationId xmlns:a16="http://schemas.microsoft.com/office/drawing/2014/main" id="{D539E503-3BCD-B200-6C25-08080F4DFC0D}"/>
              </a:ext>
            </a:extLst>
          </p:cNvPr>
          <p:cNvSpPr/>
          <p:nvPr/>
        </p:nvSpPr>
        <p:spPr>
          <a:xfrm>
            <a:off x="9048956" y="1879041"/>
            <a:ext cx="1295450" cy="114645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1423877"/>
              <a:satOff val="3957"/>
              <a:lumOff val="-2510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75A58-1B46-28F7-D702-9E6269CCD871}"/>
              </a:ext>
            </a:extLst>
          </p:cNvPr>
          <p:cNvSpPr txBox="1"/>
          <p:nvPr/>
        </p:nvSpPr>
        <p:spPr>
          <a:xfrm>
            <a:off x="8530796" y="3271332"/>
            <a:ext cx="27069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0000"/>
              </a:lnSpc>
              <a:defRPr cap="all"/>
            </a:pPr>
            <a:r>
              <a:rPr lang="en-GB" sz="1800" cap="none" baseline="0" dirty="0">
                <a:latin typeface="Open Sans"/>
                <a:ea typeface="Open Sans"/>
                <a:cs typeface="Open Sans"/>
              </a:rPr>
              <a:t>Barnsley Council would like the survey to be answered every two years so you will probably see this survey again in the future! </a:t>
            </a:r>
            <a:endParaRPr lang="en-US" sz="1800" cap="none" baseline="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34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093">
        <p14:prism isInverted="1"/>
      </p:transition>
    </mc:Choice>
    <mc:Fallback xmlns="">
      <p:transition spd="slow" advTm="39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DC1264EE-59C7-D173-2EF3-946E5D915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F4BAB487-9967-45F4-9A97-0F0C12654653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111136" t="-33500" r="-52995" b="-57070"/>
          <a:stretch/>
        </p:blipFill>
        <p:spPr>
          <a:xfrm>
            <a:off x="10391190" y="5064982"/>
            <a:ext cx="1983690" cy="1431236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E0C4D-EAF1-4474-8072-D8F72BFB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-124300"/>
            <a:ext cx="10206990" cy="1524762"/>
          </a:xfrm>
        </p:spPr>
        <p:txBody>
          <a:bodyPr anchor="b">
            <a:noAutofit/>
          </a:bodyPr>
          <a:lstStyle/>
          <a:p>
            <a:r>
              <a:rPr lang="en-GB" sz="4400" dirty="0">
                <a:latin typeface="Open Sans ExtraBold"/>
                <a:ea typeface="Open Sans ExtraBold"/>
                <a:cs typeface="Open Sans ExtraBold"/>
              </a:rPr>
              <a:t>Why is it so important?</a:t>
            </a:r>
          </a:p>
        </p:txBody>
      </p:sp>
      <p:sp>
        <p:nvSpPr>
          <p:cNvPr id="3" name="Rectangle 2" descr="Group">
            <a:extLst>
              <a:ext uri="{FF2B5EF4-FFF2-40B4-BE49-F238E27FC236}">
                <a16:creationId xmlns:a16="http://schemas.microsoft.com/office/drawing/2014/main" id="{5029C374-8CDF-0F9F-1268-4FD16ADBEAE5}"/>
              </a:ext>
            </a:extLst>
          </p:cNvPr>
          <p:cNvSpPr/>
          <p:nvPr/>
        </p:nvSpPr>
        <p:spPr>
          <a:xfrm>
            <a:off x="499668" y="1511478"/>
            <a:ext cx="592185" cy="695672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7AD40-FF56-33F9-3BED-FEE3BA4B0D24}"/>
              </a:ext>
            </a:extLst>
          </p:cNvPr>
          <p:cNvSpPr txBox="1"/>
          <p:nvPr/>
        </p:nvSpPr>
        <p:spPr>
          <a:xfrm>
            <a:off x="1194591" y="1700748"/>
            <a:ext cx="10497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dirty="0">
                <a:latin typeface="Open Sans"/>
                <a:ea typeface="Open Sans"/>
                <a:cs typeface="Open Sans"/>
              </a:rPr>
              <a:t>We want to better </a:t>
            </a:r>
            <a:r>
              <a:rPr lang="en-GB" dirty="0">
                <a:latin typeface="Open Sans"/>
                <a:ea typeface="Open Sans"/>
                <a:cs typeface="Calibri Light"/>
              </a:rPr>
              <a:t>understand the young people of Barnsley </a:t>
            </a:r>
          </a:p>
        </p:txBody>
      </p:sp>
      <p:sp>
        <p:nvSpPr>
          <p:cNvPr id="7" name="Rectangle 6" descr="Connections">
            <a:extLst>
              <a:ext uri="{FF2B5EF4-FFF2-40B4-BE49-F238E27FC236}">
                <a16:creationId xmlns:a16="http://schemas.microsoft.com/office/drawing/2014/main" id="{BCE2B977-DB54-1D6D-7DDF-3679D716B343}"/>
              </a:ext>
            </a:extLst>
          </p:cNvPr>
          <p:cNvSpPr/>
          <p:nvPr/>
        </p:nvSpPr>
        <p:spPr>
          <a:xfrm>
            <a:off x="403124" y="2763240"/>
            <a:ext cx="688729" cy="57338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shade val="80000"/>
              <a:hueOff val="-43291"/>
              <a:satOff val="8146"/>
              <a:lumOff val="53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67CFF-F88A-DC64-A7D4-7B24F11C4551}"/>
              </a:ext>
            </a:extLst>
          </p:cNvPr>
          <p:cNvSpPr txBox="1"/>
          <p:nvPr/>
        </p:nvSpPr>
        <p:spPr>
          <a:xfrm>
            <a:off x="1194592" y="2668735"/>
            <a:ext cx="10497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Open Sans"/>
                <a:ea typeface="Open Sans"/>
                <a:cs typeface="Times New Roman"/>
              </a:rPr>
              <a:t>We would like to use the information we collect with your school and wide young people's services to ensure we are supporting you to live your best life!</a:t>
            </a:r>
            <a:endParaRPr lang="en-GB" dirty="0"/>
          </a:p>
        </p:txBody>
      </p:sp>
      <p:sp>
        <p:nvSpPr>
          <p:cNvPr id="10" name="Rectangle 9" descr="Questions">
            <a:extLst>
              <a:ext uri="{FF2B5EF4-FFF2-40B4-BE49-F238E27FC236}">
                <a16:creationId xmlns:a16="http://schemas.microsoft.com/office/drawing/2014/main" id="{2C70D9A8-13B5-622D-7D33-1135CD429B9F}"/>
              </a:ext>
            </a:extLst>
          </p:cNvPr>
          <p:cNvSpPr/>
          <p:nvPr/>
        </p:nvSpPr>
        <p:spPr>
          <a:xfrm>
            <a:off x="375436" y="3912209"/>
            <a:ext cx="573380" cy="57203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shade val="80000"/>
              <a:hueOff val="-86582"/>
              <a:satOff val="16293"/>
              <a:lumOff val="1063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20570-C480-24B6-FDF5-09C871BBEC3A}"/>
              </a:ext>
            </a:extLst>
          </p:cNvPr>
          <p:cNvSpPr txBox="1"/>
          <p:nvPr/>
        </p:nvSpPr>
        <p:spPr>
          <a:xfrm>
            <a:off x="1194591" y="3875061"/>
            <a:ext cx="10721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dirty="0">
                <a:latin typeface="Open Sans"/>
                <a:ea typeface="Open Sans"/>
                <a:cs typeface="Open Sans"/>
              </a:rPr>
              <a:t>By answering the questions, it will give you a chance for your voice to be heard about the things that matter to you. 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Rectangle 12" descr="Presentation with Checklist">
            <a:extLst>
              <a:ext uri="{FF2B5EF4-FFF2-40B4-BE49-F238E27FC236}">
                <a16:creationId xmlns:a16="http://schemas.microsoft.com/office/drawing/2014/main" id="{933F808C-B1C2-B0BB-194D-4F4ADE6C992E}"/>
              </a:ext>
            </a:extLst>
          </p:cNvPr>
          <p:cNvSpPr/>
          <p:nvPr/>
        </p:nvSpPr>
        <p:spPr>
          <a:xfrm>
            <a:off x="499668" y="5059831"/>
            <a:ext cx="573381" cy="573381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5946F5-A2CD-7139-6C76-321946180D9C}"/>
              </a:ext>
            </a:extLst>
          </p:cNvPr>
          <p:cNvSpPr txBox="1"/>
          <p:nvPr/>
        </p:nvSpPr>
        <p:spPr>
          <a:xfrm>
            <a:off x="1296326" y="4986881"/>
            <a:ext cx="979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dirty="0">
                <a:latin typeface="Open Sans"/>
                <a:ea typeface="Open Sans"/>
                <a:cs typeface="Open Sans"/>
              </a:rPr>
              <a:t>The survey will help us to understand any issues in Barnsley and we can then work hard to address them. 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758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850">
        <p14:prism isInverted="1"/>
      </p:transition>
    </mc:Choice>
    <mc:Fallback xmlns="">
      <p:transition spd="slow" advTm="29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D05AA21F-C4C3-CD28-1885-17067E437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611ADD6B-6610-4445-AB06-0D087A6A1F73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F0E4D1-F385-43CB-AA74-73827979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" y="0"/>
            <a:ext cx="10058400" cy="1479042"/>
          </a:xfrm>
        </p:spPr>
        <p:txBody>
          <a:bodyPr anchor="b">
            <a:normAutofit/>
          </a:bodyPr>
          <a:lstStyle/>
          <a:p>
            <a:r>
              <a:rPr lang="en-GB" sz="4000" dirty="0">
                <a:latin typeface="Open Sans ExtraBold"/>
                <a:ea typeface="Open Sans ExtraBold"/>
                <a:cs typeface="Open Sans ExtraBold"/>
              </a:rPr>
              <a:t>What will Let’s Hear Your Voice ask me?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36085-0FB5-D376-4976-82DB929BC1CB}"/>
              </a:ext>
            </a:extLst>
          </p:cNvPr>
          <p:cNvSpPr txBox="1"/>
          <p:nvPr/>
        </p:nvSpPr>
        <p:spPr>
          <a:xfrm>
            <a:off x="522922" y="1674644"/>
            <a:ext cx="851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The survey will ask you questions on different topics such as physical activity, relationships, hobbies, feelings. </a:t>
            </a: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131C9-8F83-C13D-5FC5-2CBC4BE1EA94}"/>
              </a:ext>
            </a:extLst>
          </p:cNvPr>
          <p:cNvSpPr txBox="1"/>
          <p:nvPr/>
        </p:nvSpPr>
        <p:spPr>
          <a:xfrm>
            <a:off x="522922" y="2785406"/>
            <a:ext cx="8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It is not a test there are no right or wrong answers.</a:t>
            </a: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13F9A-9F7E-92F5-49BE-718B1CD3A03F}"/>
              </a:ext>
            </a:extLst>
          </p:cNvPr>
          <p:cNvSpPr txBox="1"/>
          <p:nvPr/>
        </p:nvSpPr>
        <p:spPr>
          <a:xfrm>
            <a:off x="522922" y="3716906"/>
            <a:ext cx="8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Please ask for help if you get stuck. </a:t>
            </a: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593C9-AE37-F974-6F8A-7647EC45DBAA}"/>
              </a:ext>
            </a:extLst>
          </p:cNvPr>
          <p:cNvSpPr txBox="1"/>
          <p:nvPr/>
        </p:nvSpPr>
        <p:spPr>
          <a:xfrm>
            <a:off x="522922" y="4814024"/>
            <a:ext cx="8465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Please answer honestly.</a:t>
            </a:r>
            <a:endParaRPr lang="en-US" dirty="0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697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520">
        <p14:prism isInverted="1"/>
      </p:transition>
    </mc:Choice>
    <mc:Fallback xmlns="">
      <p:transition spd="slow" advTm="47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5E98E-3A4E-4EF1-9398-1B431CA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GB">
                <a:latin typeface="Open Sans ExtraBold"/>
                <a:ea typeface="Open Sans ExtraBold"/>
                <a:cs typeface="Open Sans ExtraBold"/>
              </a:rPr>
              <a:t>Personal questions</a:t>
            </a:r>
          </a:p>
        </p:txBody>
      </p:sp>
      <p:pic>
        <p:nvPicPr>
          <p:cNvPr id="7" name="Picture 6" descr="Hands on ears">
            <a:extLst>
              <a:ext uri="{FF2B5EF4-FFF2-40B4-BE49-F238E27FC236}">
                <a16:creationId xmlns:a16="http://schemas.microsoft.com/office/drawing/2014/main" id="{090C3D1F-C943-4D11-8F2F-17E648490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1463128"/>
            <a:ext cx="5451627" cy="36117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189D-5FAC-4AB5-A4A3-25B4161D9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Some of the questions are on topics which might feel quite personal or triggering.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There are some questions about drugs, alcohol, smoking and sexual activity.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No one will know your answers – all the responses are completely anonymous. 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If you don’t feel comfortable answering a question you can move to the next question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0" name="Audio 29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A6818357-7D41-14C1-BA72-852BAC578A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6.7233"/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8DB37643-2E65-474F-86E2-262792996931}" label="" lang="en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7"/>
          <a:srcRect l="-73753" t="-45059" r="-62665" b="-34943"/>
          <a:stretch/>
        </p:blipFill>
        <p:spPr>
          <a:xfrm>
            <a:off x="10676061" y="5180341"/>
            <a:ext cx="1515939" cy="11542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221">
        <p14:prism isInverted="1"/>
      </p:transition>
    </mc:Choice>
    <mc:Fallback xmlns="">
      <p:transition spd="slow" advTm="38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A4F11-13B9-4E22-81AA-6CE314E0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Open Sans ExtraBold"/>
                <a:ea typeface="Open Sans ExtraBold"/>
                <a:cs typeface="Open Sans ExtraBold"/>
              </a:rPr>
              <a:t>Triggering questions </a:t>
            </a:r>
            <a:br>
              <a:rPr lang="en-GB" dirty="0">
                <a:latin typeface="Open Sans ExtraBold"/>
                <a:ea typeface="Open Sans ExtraBold"/>
                <a:cs typeface="Open Sans ExtraBold"/>
              </a:rPr>
            </a:br>
            <a:endParaRPr lang="en-GB" dirty="0">
              <a:highlight>
                <a:srgbClr val="FFFF00"/>
              </a:highlight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7" name="Picture 6" descr="Woman comforting another woman">
            <a:extLst>
              <a:ext uri="{FF2B5EF4-FFF2-40B4-BE49-F238E27FC236}">
                <a16:creationId xmlns:a16="http://schemas.microsoft.com/office/drawing/2014/main" id="{3AF93E1B-C257-4BF1-9E3B-86F96B9A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8" r="11944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3C93-25B7-42AC-8FDE-160718875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Some of the questions may trigger emotions or may make you think about seeking help or support.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There are links to support services on some of the questions we have deemed as potentially triggering</a:t>
            </a:r>
          </a:p>
          <a:p>
            <a:r>
              <a:rPr lang="en-GB" dirty="0">
                <a:latin typeface="Open Sans"/>
                <a:ea typeface="Open Sans"/>
                <a:cs typeface="Open Sans"/>
              </a:rPr>
              <a:t>You can also speak to your school pastoral lead for some support if you need it. 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Audio 5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CA64DFE7-472C-3733-2B3F-EF870D6BE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3733529B-55EB-438F-AA50-D7B29A3915CF}" label="" lang="en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07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175">
        <p14:prism isInverted="1"/>
      </p:transition>
    </mc:Choice>
    <mc:Fallback xmlns="">
      <p:transition spd="slow" advTm="221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E80720-23E6-4B89-B77E-04A7689F1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1D3CA1-3EB6-41F3-A419-8424B56BE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1" name="Audio 60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B3730C7E-D661-6976-26C5-ADCD7D1AD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A828FD10-2A58-4759-8E5E-EDAE71AF9031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75900" t="-62772" r="-64001" b="-52504"/>
          <a:stretch/>
        </p:blipFill>
        <p:spPr>
          <a:xfrm>
            <a:off x="10610020" y="5509283"/>
            <a:ext cx="1526288" cy="1369591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CAFBB-20D0-4BDE-91A0-A4A681E4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46" y="4758668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</a:rPr>
              <a:t>What does it look like?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87F7B2-AA36-4B58-BC2C-1BBA135E8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Rectangle 4" descr="Questions">
            <a:extLst>
              <a:ext uri="{FF2B5EF4-FFF2-40B4-BE49-F238E27FC236}">
                <a16:creationId xmlns:a16="http://schemas.microsoft.com/office/drawing/2014/main" id="{516D132D-548D-B609-76F6-936B2493B3F8}"/>
              </a:ext>
            </a:extLst>
          </p:cNvPr>
          <p:cNvSpPr/>
          <p:nvPr/>
        </p:nvSpPr>
        <p:spPr>
          <a:xfrm>
            <a:off x="449254" y="326206"/>
            <a:ext cx="794363" cy="79436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52397-4C96-EC92-516A-68CFE2503BAC}"/>
              </a:ext>
            </a:extLst>
          </p:cNvPr>
          <p:cNvSpPr txBox="1"/>
          <p:nvPr/>
        </p:nvSpPr>
        <p:spPr>
          <a:xfrm>
            <a:off x="1595250" y="508444"/>
            <a:ext cx="4661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b="1" u="sng" dirty="0">
                <a:latin typeface="Open Sans"/>
                <a:ea typeface="Open Sans"/>
                <a:cs typeface="Open Sans"/>
              </a:rPr>
              <a:t>There are two styles of question</a:t>
            </a:r>
            <a:r>
              <a:rPr lang="en-GB" dirty="0">
                <a:latin typeface="Open Sans"/>
                <a:ea typeface="Open Sans"/>
                <a:cs typeface="Open Sans"/>
              </a:rPr>
              <a:t>: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Rectangle 12" descr="Help">
            <a:extLst>
              <a:ext uri="{FF2B5EF4-FFF2-40B4-BE49-F238E27FC236}">
                <a16:creationId xmlns:a16="http://schemas.microsoft.com/office/drawing/2014/main" id="{D14705EB-30A3-5B52-C0BC-9B7A80CEEAC9}"/>
              </a:ext>
            </a:extLst>
          </p:cNvPr>
          <p:cNvSpPr/>
          <p:nvPr/>
        </p:nvSpPr>
        <p:spPr>
          <a:xfrm>
            <a:off x="462333" y="1507549"/>
            <a:ext cx="794363" cy="794363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911913-8C12-8C88-C923-0A0DFF6338C1}"/>
              </a:ext>
            </a:extLst>
          </p:cNvPr>
          <p:cNvSpPr txBox="1"/>
          <p:nvPr/>
        </p:nvSpPr>
        <p:spPr>
          <a:xfrm>
            <a:off x="1595250" y="1618993"/>
            <a:ext cx="6143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>
                <a:latin typeface="Open Sans"/>
                <a:ea typeface="Open Sans"/>
                <a:cs typeface="Open Sans"/>
              </a:rPr>
              <a:t>A multiple-choice question (where you select one or more answers)</a:t>
            </a:r>
          </a:p>
        </p:txBody>
      </p:sp>
      <p:sp>
        <p:nvSpPr>
          <p:cNvPr id="17" name="Rectangle 16" descr="Scale">
            <a:extLst>
              <a:ext uri="{FF2B5EF4-FFF2-40B4-BE49-F238E27FC236}">
                <a16:creationId xmlns:a16="http://schemas.microsoft.com/office/drawing/2014/main" id="{5283D2EC-3FE2-C92D-10D8-24CF8441B228}"/>
              </a:ext>
            </a:extLst>
          </p:cNvPr>
          <p:cNvSpPr/>
          <p:nvPr/>
        </p:nvSpPr>
        <p:spPr>
          <a:xfrm>
            <a:off x="399283" y="2706612"/>
            <a:ext cx="794363" cy="79436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77E6D9-78C5-A557-098E-73D7FB343EC0}"/>
              </a:ext>
            </a:extLst>
          </p:cNvPr>
          <p:cNvSpPr txBox="1"/>
          <p:nvPr/>
        </p:nvSpPr>
        <p:spPr>
          <a:xfrm>
            <a:off x="1719538" y="2959863"/>
            <a:ext cx="614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200" dirty="0">
                <a:latin typeface="Open Sans"/>
                <a:ea typeface="Open Sans"/>
                <a:cs typeface="Open Sans"/>
              </a:rPr>
              <a:t>A sliding scale question</a:t>
            </a:r>
            <a:endParaRPr lang="en-GB" dirty="0"/>
          </a:p>
        </p:txBody>
      </p:sp>
      <p:sp>
        <p:nvSpPr>
          <p:cNvPr id="26" name="Rectangle 25" descr="Question mark">
            <a:extLst>
              <a:ext uri="{FF2B5EF4-FFF2-40B4-BE49-F238E27FC236}">
                <a16:creationId xmlns:a16="http://schemas.microsoft.com/office/drawing/2014/main" id="{788C11BF-60BA-D2E6-645B-6D15D40E4208}"/>
              </a:ext>
            </a:extLst>
          </p:cNvPr>
          <p:cNvSpPr/>
          <p:nvPr/>
        </p:nvSpPr>
        <p:spPr>
          <a:xfrm>
            <a:off x="413622" y="3979469"/>
            <a:ext cx="794363" cy="794363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82AC36-0283-AA5B-3839-CAB0F04AB643}"/>
              </a:ext>
            </a:extLst>
          </p:cNvPr>
          <p:cNvSpPr txBox="1"/>
          <p:nvPr/>
        </p:nvSpPr>
        <p:spPr>
          <a:xfrm>
            <a:off x="1624715" y="4006661"/>
            <a:ext cx="6143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latin typeface="Open Sans"/>
                <a:ea typeface="Open Sans"/>
                <a:cs typeface="Open Sans"/>
              </a:rPr>
              <a:t>Some questions allow you to write your own responses. These questions have ‘other’ boxes on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6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476">
        <p14:prism isInverted="1"/>
      </p:transition>
    </mc:Choice>
    <mc:Fallback xmlns="">
      <p:transition spd="slow" advTm="20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26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Audio 57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7C2EA81A-B2BE-9DAE-6873-2D5A1A29B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FD5F65F9-521F-4917-9A52-5A419392CB79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58185" t="-61941" r="-80872" b="-40685"/>
          <a:stretch/>
        </p:blipFill>
        <p:spPr>
          <a:xfrm>
            <a:off x="10885716" y="5467030"/>
            <a:ext cx="1641120" cy="1390970"/>
          </a:xfrm>
          <a:prstGeom prst="ellipse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0A419833-1A46-4B1C-84CB-D1CFBCB123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0000" y="441325"/>
            <a:ext cx="9351549" cy="5799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</a:rPr>
              <a:t>Different styles of multiple-choice questions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3" name="Picture 2" descr="A screenshot of a question style from the survey&#10;&#10;">
            <a:extLst>
              <a:ext uri="{FF2B5EF4-FFF2-40B4-BE49-F238E27FC236}">
                <a16:creationId xmlns:a16="http://schemas.microsoft.com/office/drawing/2014/main" id="{702F987E-2DCC-F6C9-1CAA-220084D75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8775" y="1021246"/>
            <a:ext cx="2886075" cy="259080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screenshot of a question option from the survey">
            <a:extLst>
              <a:ext uri="{FF2B5EF4-FFF2-40B4-BE49-F238E27FC236}">
                <a16:creationId xmlns:a16="http://schemas.microsoft.com/office/drawing/2014/main" id="{965303D5-77A6-DA53-2DA0-B3DA4F892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32" y="1248259"/>
            <a:ext cx="4193533" cy="472757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creenshot of a question style from the survey&#10;">
            <a:extLst>
              <a:ext uri="{FF2B5EF4-FFF2-40B4-BE49-F238E27FC236}">
                <a16:creationId xmlns:a16="http://schemas.microsoft.com/office/drawing/2014/main" id="{03179789-33FE-AD26-4992-54AA1C79F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223" y="4964903"/>
            <a:ext cx="3849053" cy="82346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C92A89E-8751-42BE-A339-2172745B3CE1}"/>
              </a:ext>
            </a:extLst>
          </p:cNvPr>
          <p:cNvSpPr txBox="1">
            <a:spLocks/>
          </p:cNvSpPr>
          <p:nvPr/>
        </p:nvSpPr>
        <p:spPr>
          <a:xfrm>
            <a:off x="5082366" y="1872714"/>
            <a:ext cx="3264234" cy="2898851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Some questions might let you tick more than one answer</a:t>
            </a:r>
          </a:p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others might just want one. </a:t>
            </a:r>
          </a:p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There are also some questions which have a text box allowing you to write your own responses in the box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6366D0-7DF5-45AD-BD58-61E6ED0D1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29449" y="2477782"/>
            <a:ext cx="658318" cy="31058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9D3E65-5C8B-4E17-BC3C-0B1CDC13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57223" y="4069630"/>
            <a:ext cx="1091552" cy="82015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07494C-48E4-4CB9-BE6B-AE2A3732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384707" y="2041771"/>
            <a:ext cx="745518" cy="591305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8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698">
        <p14:prism isInverted="1"/>
      </p:transition>
    </mc:Choice>
    <mc:Fallback xmlns="">
      <p:transition spd="slow" advTm="17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Audio 104" descr="Audio button ">
            <a:hlinkClick r:id="" action="ppaction://media"/>
            <a:extLst>
              <a:ext uri="{FF2B5EF4-FFF2-40B4-BE49-F238E27FC236}">
                <a16:creationId xmlns:a16="http://schemas.microsoft.com/office/drawing/2014/main" id="{074FE057-8E56-DCD2-4473-1E621C10D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slide">
                        <p173:trackLst>
                          <p173:track id="{A72C220E-07B9-47F9-A8C5-AA832C520B3E}" label="" lang="en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 rotWithShape="1">
          <a:blip r:embed="rId6"/>
          <a:srcRect l="-72250" t="-64752" r="-75250" b="-62449"/>
          <a:stretch/>
        </p:blipFill>
        <p:spPr>
          <a:xfrm>
            <a:off x="10786110" y="5707528"/>
            <a:ext cx="1489710" cy="1367508"/>
          </a:xfrm>
          <a:prstGeom prst="ellipse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8E57C228-2509-434F-AE30-A1EE78E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Open Sans ExtraBold"/>
                <a:ea typeface="Open Sans ExtraBold"/>
                <a:cs typeface="Open Sans ExtraBold"/>
              </a:rPr>
              <a:t>Different styles of </a:t>
            </a:r>
            <a:r>
              <a:rPr lang="en-US" sz="4000">
                <a:latin typeface="Open Sans ExtraBold"/>
                <a:ea typeface="Open Sans ExtraBold"/>
                <a:cs typeface="Open Sans ExtraBold"/>
              </a:rPr>
              <a:t>multiple-choice questions</a:t>
            </a:r>
            <a:endParaRPr lang="en-US" sz="4000" dirty="0">
              <a:highlight>
                <a:srgbClr val="FFFF00"/>
              </a:highlight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3" name="Picture 2" descr="A screenshot of a question style from the survey&#10;">
            <a:extLst>
              <a:ext uri="{FF2B5EF4-FFF2-40B4-BE49-F238E27FC236}">
                <a16:creationId xmlns:a16="http://schemas.microsoft.com/office/drawing/2014/main" id="{18DE72C9-272A-F67E-A5EE-72EFA7F9F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116" y="1894304"/>
            <a:ext cx="5814674" cy="3803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105E8-F764-4520-AE81-D50B64AE7871}"/>
              </a:ext>
            </a:extLst>
          </p:cNvPr>
          <p:cNvSpPr txBox="1"/>
          <p:nvPr/>
        </p:nvSpPr>
        <p:spPr>
          <a:xfrm>
            <a:off x="9081895" y="1881833"/>
            <a:ext cx="22657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Some questions might look like this, with lots of options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22B7D-7EBC-4415-9981-E39081338F1F}"/>
              </a:ext>
            </a:extLst>
          </p:cNvPr>
          <p:cNvSpPr txBox="1"/>
          <p:nvPr/>
        </p:nvSpPr>
        <p:spPr>
          <a:xfrm>
            <a:off x="8931401" y="3657656"/>
            <a:ext cx="208823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All you need to do is tick one box on each line.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F7C66-9973-40F6-93E0-0A8E4CB09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467775" y="2589853"/>
            <a:ext cx="1590716" cy="3718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436CA8-AD2F-46D1-A9D0-589AAB30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329707" y="4001991"/>
            <a:ext cx="1367615" cy="387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0AFB50-6DE6-422A-BD5B-B6B6CB4BD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9352" y="3000853"/>
            <a:ext cx="4505600" cy="57779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33303-704F-4385-8BDA-3EE18016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659" y="2961734"/>
            <a:ext cx="1852655" cy="280036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7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29">
        <p14:prism isInverted="1"/>
      </p:transition>
    </mc:Choice>
    <mc:Fallback xmlns="">
      <p:transition spd="slow" advTm="15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Healthier Futures">
      <a:dk1>
        <a:srgbClr val="333333"/>
      </a:dk1>
      <a:lt1>
        <a:sysClr val="window" lastClr="FFFFFF"/>
      </a:lt1>
      <a:dk2>
        <a:srgbClr val="637052"/>
      </a:dk2>
      <a:lt2>
        <a:srgbClr val="CCDDEA"/>
      </a:lt2>
      <a:accent1>
        <a:srgbClr val="FD8A02"/>
      </a:accent1>
      <a:accent2>
        <a:srgbClr val="02AAFD"/>
      </a:accent2>
      <a:accent3>
        <a:srgbClr val="B8E2F6"/>
      </a:accent3>
      <a:accent4>
        <a:srgbClr val="F6C893"/>
      </a:accent4>
      <a:accent5>
        <a:srgbClr val="F1E218"/>
      </a:accent5>
      <a:accent6>
        <a:srgbClr val="FDF575"/>
      </a:accent6>
      <a:hlink>
        <a:srgbClr val="C213FF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6FB289735D514F865A238ED6B09241" ma:contentTypeVersion="24" ma:contentTypeDescription="Create a new document." ma:contentTypeScope="" ma:versionID="194429bf03984184f090330b38992151">
  <xsd:schema xmlns:xsd="http://www.w3.org/2001/XMLSchema" xmlns:xs="http://www.w3.org/2001/XMLSchema" xmlns:p="http://schemas.microsoft.com/office/2006/metadata/properties" xmlns:ns2="http://schemas.microsoft.com/sharepoint.v3" xmlns:ns3="18f28312-890e-45ef-9117-7554c6346974" xmlns:ns4="97b9275c-d820-43b6-b02b-98521d9711b8" xmlns:ns5="http://schemas.microsoft.com/sharepoint/v4" targetNamespace="http://schemas.microsoft.com/office/2006/metadata/properties" ma:root="true" ma:fieldsID="f8af1c45ac1994a70a357dba1f35d3a1" ns2:_="" ns3:_="" ns4:_="" ns5:_="">
    <xsd:import namespace="http://schemas.microsoft.com/sharepoint.v3"/>
    <xsd:import namespace="18f28312-890e-45ef-9117-7554c6346974"/>
    <xsd:import namespace="97b9275c-d820-43b6-b02b-98521d9711b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ategoryDescription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Notes0" minOccurs="0"/>
                <xsd:element ref="ns3:MediaLengthInSeconds" minOccurs="0"/>
                <xsd:element ref="ns5:IconOverlay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8" nillable="true" ma:displayName="Description" ma:internalName="CategoryDescrip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28312-890e-45ef-9117-7554c6346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Notes0" ma:index="21" nillable="true" ma:displayName="Notes" ma:internalName="Notes0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ea54bfa-c754-41e3-b0e3-5b6fcaa026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275c-d820-43b6-b02b-98521d9711b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3b876b1-b538-4eb5-b564-19efa7acff07}" ma:internalName="TaxCatchAll" ma:showField="CatchAllData" ma:web="97b9275c-d820-43b6-b02b-98521d9711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TaxCatchAll xmlns="97b9275c-d820-43b6-b02b-98521d9711b8" xsi:nil="true"/>
    <Notes0 xmlns="18f28312-890e-45ef-9117-7554c6346974" xsi:nil="true"/>
    <CategoryDescription xmlns="http://schemas.microsoft.com/sharepoint.v3" xsi:nil="true"/>
    <lcf76f155ced4ddcb4097134ff3c332f xmlns="18f28312-890e-45ef-9117-7554c63469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055941-8799-4044-828E-9E96479060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DE1A2A-E057-4205-9C05-607864C8F7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.v3"/>
    <ds:schemaRef ds:uri="18f28312-890e-45ef-9117-7554c6346974"/>
    <ds:schemaRef ds:uri="97b9275c-d820-43b6-b02b-98521d9711b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5A1B63-3CD7-4712-8B59-871011881787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sharepoint/v4"/>
    <ds:schemaRef ds:uri="97b9275c-d820-43b6-b02b-98521d9711b8"/>
    <ds:schemaRef ds:uri="18f28312-890e-45ef-9117-7554c6346974"/>
    <ds:schemaRef ds:uri="http://schemas.microsoft.com/sharepoint.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Healthier Futures PP template</Template>
  <TotalTime>853</TotalTime>
  <Words>782</Words>
  <Application>Microsoft Office PowerPoint</Application>
  <PresentationFormat>Widescreen</PresentationFormat>
  <Paragraphs>79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Neue Haas Grotesk Text Pro</vt:lpstr>
      <vt:lpstr>Open Sans</vt:lpstr>
      <vt:lpstr>Open Sans ExtraBold</vt:lpstr>
      <vt:lpstr>Wingdings</vt:lpstr>
      <vt:lpstr>Retrospect</vt:lpstr>
      <vt:lpstr>Pupil Health and Lifestyle Survey.  </vt:lpstr>
      <vt:lpstr>What is it all about? </vt:lpstr>
      <vt:lpstr>Why is it so important?</vt:lpstr>
      <vt:lpstr>What will Let’s Hear Your Voice ask me? </vt:lpstr>
      <vt:lpstr>Personal questions</vt:lpstr>
      <vt:lpstr>Triggering questions  </vt:lpstr>
      <vt:lpstr>What does it look like?</vt:lpstr>
      <vt:lpstr>Different styles of multiple-choice questions </vt:lpstr>
      <vt:lpstr>Different styles of multiple-choice questions</vt:lpstr>
      <vt:lpstr>Sliding scale  questions</vt:lpstr>
      <vt:lpstr>How do I take part?</vt:lpstr>
      <vt:lpstr>Will anyone see my answers?</vt:lpstr>
      <vt:lpstr>How can I get help after I have taken part?</vt:lpstr>
      <vt:lpstr>Thank you for your support and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Hear Your Voice</dc:title>
  <dc:creator>Goddard , Helen (PUBLIC HEALTH OFFICER)</dc:creator>
  <cp:lastModifiedBy>Rowley , Hannah (SENIOR PUBLIC HEALTH OFFICER)</cp:lastModifiedBy>
  <cp:revision>112</cp:revision>
  <dcterms:created xsi:type="dcterms:W3CDTF">2022-09-06T15:00:40Z</dcterms:created>
  <dcterms:modified xsi:type="dcterms:W3CDTF">2024-09-26T13:49:46Z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0x010100F76FB289735D514F865A238ED6B09241</vt:lpwstr>
  </property>
  <property fmtid="{D5CDD505-2E9C-101B-9397-08002B2CF9AE}" pid="3" name="MediaServiceImageTags">
    <vt:lpwstr/>
  </property>
</Properties>
</file>