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9"/>
  </p:notesMasterIdLst>
  <p:sldIdLst>
    <p:sldId id="256" r:id="rId5"/>
    <p:sldId id="273" r:id="rId6"/>
    <p:sldId id="296" r:id="rId7"/>
    <p:sldId id="277" r:id="rId8"/>
    <p:sldId id="260" r:id="rId9"/>
    <p:sldId id="276" r:id="rId10"/>
    <p:sldId id="279" r:id="rId11"/>
    <p:sldId id="292" r:id="rId12"/>
    <p:sldId id="293" r:id="rId13"/>
    <p:sldId id="294" r:id="rId14"/>
    <p:sldId id="281" r:id="rId15"/>
    <p:sldId id="295" r:id="rId16"/>
    <p:sldId id="278"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BE68A-24F7-FDE2-71D4-B288549F6E3D}" name="Pate , Ellie (COMMUNICATIONS &amp; MARKETING MANAGER)" initials="PM" userId="S::elliepate@barnsley.gov.uk::dc5744e6-317a-41f7-862f-d3333e805015" providerId="AD"/>
  <p188:author id="{1F9CA590-023E-03F1-C8A4-CAB9630370FF}" name="Baxter , Amy (PUBLIC HEALTH SENIOR PRACTITIONER)" initials="BP" userId="S::amybaxter@barnsley.gov.uk::07d4c1ba-9b16-499d-b97c-2519a9537efc" providerId="AD"/>
  <p188:author id="{F856F8D1-96F5-CA18-3431-9EE4BA275DBE}" name="Goddard , Helen (PUBLIC HEALTH OFFICER)" initials="G,H(HO" userId="S::HelenGoddard@barnsley.gov.uk::7cf1886e-60f9-4924-9029-2b6f507f93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893"/>
    <a:srgbClr val="B8E2F6"/>
    <a:srgbClr val="1BCCE3"/>
    <a:srgbClr val="02AAFD"/>
    <a:srgbClr val="FD8A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50427" autoAdjust="0"/>
  </p:normalViewPr>
  <p:slideViewPr>
    <p:cSldViewPr snapToGrid="0">
      <p:cViewPr varScale="1">
        <p:scale>
          <a:sx n="50" d="100"/>
          <a:sy n="50" d="100"/>
        </p:scale>
        <p:origin x="1944" y="29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ley , Hannah (SENIOR PUBLIC HEALTH OFFICER)" userId="2ba83acf-ba69-4b41-a1da-27d6ce7e4701" providerId="ADAL" clId="{4AFAA6D1-0EDD-4C26-8A47-595D75860029}"/>
    <pc:docChg chg="undo redo custSel addSld delSld modSld sldOrd modMainMaster">
      <pc:chgData name="Rowley , Hannah (SENIOR PUBLIC HEALTH OFFICER)" userId="2ba83acf-ba69-4b41-a1da-27d6ce7e4701" providerId="ADAL" clId="{4AFAA6D1-0EDD-4C26-8A47-595D75860029}" dt="2024-09-26T13:48:19.432" v="10299" actId="20577"/>
      <pc:docMkLst>
        <pc:docMk/>
      </pc:docMkLst>
      <pc:sldChg chg="addSp delSp modSp mod modTransition modMedia delAnim modAnim modNotesTx">
        <pc:chgData name="Rowley , Hannah (SENIOR PUBLIC HEALTH OFFICER)" userId="2ba83acf-ba69-4b41-a1da-27d6ce7e4701" providerId="ADAL" clId="{4AFAA6D1-0EDD-4C26-8A47-595D75860029}" dt="2024-09-26T11:59:15.623" v="10227" actId="20577"/>
        <pc:sldMkLst>
          <pc:docMk/>
          <pc:sldMk cId="4000284912" sldId="256"/>
        </pc:sldMkLst>
        <pc:spChg chg="mod ord">
          <ac:chgData name="Rowley , Hannah (SENIOR PUBLIC HEALTH OFFICER)" userId="2ba83acf-ba69-4b41-a1da-27d6ce7e4701" providerId="ADAL" clId="{4AFAA6D1-0EDD-4C26-8A47-595D75860029}" dt="2024-08-29T13:25:47.123" v="9050" actId="1076"/>
          <ac:spMkLst>
            <pc:docMk/>
            <pc:sldMk cId="4000284912" sldId="256"/>
            <ac:spMk id="2" creationId="{BD9ADF15-65CF-4C86-8EB5-858BBD390D0D}"/>
          </ac:spMkLst>
        </pc:spChg>
        <pc:spChg chg="mod">
          <ac:chgData name="Rowley , Hannah (SENIOR PUBLIC HEALTH OFFICER)" userId="2ba83acf-ba69-4b41-a1da-27d6ce7e4701" providerId="ADAL" clId="{4AFAA6D1-0EDD-4C26-8A47-595D75860029}" dt="2024-08-29T13:25:50.162" v="9051" actId="1076"/>
          <ac:spMkLst>
            <pc:docMk/>
            <pc:sldMk cId="4000284912" sldId="256"/>
            <ac:spMk id="3" creationId="{C30F96C7-418E-41B4-A9C6-4B4874D35A46}"/>
          </ac:spMkLst>
        </pc:spChg>
        <pc:spChg chg="add del mod">
          <ac:chgData name="Rowley , Hannah (SENIOR PUBLIC HEALTH OFFICER)" userId="2ba83acf-ba69-4b41-a1da-27d6ce7e4701" providerId="ADAL" clId="{4AFAA6D1-0EDD-4C26-8A47-595D75860029}" dt="2024-08-15T09:34:15.410" v="2438" actId="478"/>
          <ac:spMkLst>
            <pc:docMk/>
            <pc:sldMk cId="4000284912" sldId="256"/>
            <ac:spMk id="4" creationId="{F7A6C090-1649-1D67-C680-F1232E8F7ED0}"/>
          </ac:spMkLst>
        </pc:spChg>
        <pc:spChg chg="add mod ord">
          <ac:chgData name="Rowley , Hannah (SENIOR PUBLIC HEALTH OFFICER)" userId="2ba83acf-ba69-4b41-a1da-27d6ce7e4701" providerId="ADAL" clId="{4AFAA6D1-0EDD-4C26-8A47-595D75860029}" dt="2024-08-30T14:19:29.885" v="9176" actId="13244"/>
          <ac:spMkLst>
            <pc:docMk/>
            <pc:sldMk cId="4000284912" sldId="256"/>
            <ac:spMk id="12" creationId="{F3A22A74-C00F-B74E-ED22-07C2324EF046}"/>
          </ac:spMkLst>
        </pc:spChg>
        <pc:picChg chg="add del mod">
          <ac:chgData name="Rowley , Hannah (SENIOR PUBLIC HEALTH OFFICER)" userId="2ba83acf-ba69-4b41-a1da-27d6ce7e4701" providerId="ADAL" clId="{4AFAA6D1-0EDD-4C26-8A47-595D75860029}" dt="2024-08-14T12:24:56.055" v="2339"/>
          <ac:picMkLst>
            <pc:docMk/>
            <pc:sldMk cId="4000284912" sldId="256"/>
            <ac:picMk id="6" creationId="{2F16B293-3939-D47A-C383-B74174362F49}"/>
          </ac:picMkLst>
        </pc:picChg>
        <pc:picChg chg="add del mod">
          <ac:chgData name="Rowley , Hannah (SENIOR PUBLIC HEALTH OFFICER)" userId="2ba83acf-ba69-4b41-a1da-27d6ce7e4701" providerId="ADAL" clId="{4AFAA6D1-0EDD-4C26-8A47-595D75860029}" dt="2024-08-15T09:33:49.282" v="2437"/>
          <ac:picMkLst>
            <pc:docMk/>
            <pc:sldMk cId="4000284912" sldId="256"/>
            <ac:picMk id="6" creationId="{9E072608-65B9-5405-87CF-490D45550DA4}"/>
          </ac:picMkLst>
        </pc:picChg>
        <pc:picChg chg="mod ord">
          <ac:chgData name="Rowley , Hannah (SENIOR PUBLIC HEALTH OFFICER)" userId="2ba83acf-ba69-4b41-a1da-27d6ce7e4701" providerId="ADAL" clId="{4AFAA6D1-0EDD-4C26-8A47-595D75860029}" dt="2024-09-20T14:56:48.385" v="9454" actId="13244"/>
          <ac:picMkLst>
            <pc:docMk/>
            <pc:sldMk cId="4000284912" sldId="256"/>
            <ac:picMk id="7" creationId="{4601B354-72AE-45A6-A4A6-C5C77912B7D7}"/>
          </ac:picMkLst>
        </pc:picChg>
        <pc:picChg chg="add del mod">
          <ac:chgData name="Rowley , Hannah (SENIOR PUBLIC HEALTH OFFICER)" userId="2ba83acf-ba69-4b41-a1da-27d6ce7e4701" providerId="ADAL" clId="{4AFAA6D1-0EDD-4C26-8A47-595D75860029}" dt="2024-08-14T12:33:22.877" v="2340" actId="478"/>
          <ac:picMkLst>
            <pc:docMk/>
            <pc:sldMk cId="4000284912" sldId="256"/>
            <ac:picMk id="8" creationId="{4E599680-911F-41B8-51DD-6A6C8E7F9023}"/>
          </ac:picMkLst>
        </pc:picChg>
        <pc:picChg chg="add del mod">
          <ac:chgData name="Rowley , Hannah (SENIOR PUBLIC HEALTH OFFICER)" userId="2ba83acf-ba69-4b41-a1da-27d6ce7e4701" providerId="ADAL" clId="{4AFAA6D1-0EDD-4C26-8A47-595D75860029}" dt="2024-08-15T09:39:52.493" v="2503" actId="478"/>
          <ac:picMkLst>
            <pc:docMk/>
            <pc:sldMk cId="4000284912" sldId="256"/>
            <ac:picMk id="8" creationId="{F9EC2953-4894-1131-2C11-0EC2DC4D66FB}"/>
          </ac:picMkLst>
        </pc:picChg>
        <pc:picChg chg="del">
          <ac:chgData name="Rowley , Hannah (SENIOR PUBLIC HEALTH OFFICER)" userId="2ba83acf-ba69-4b41-a1da-27d6ce7e4701" providerId="ADAL" clId="{4AFAA6D1-0EDD-4C26-8A47-595D75860029}" dt="2024-08-14T12:24:13.155" v="2336" actId="478"/>
          <ac:picMkLst>
            <pc:docMk/>
            <pc:sldMk cId="4000284912" sldId="256"/>
            <ac:picMk id="9" creationId="{BFE4441F-CD45-408A-A9A1-5E6040E848CB}"/>
          </ac:picMkLst>
        </pc:picChg>
        <pc:picChg chg="add del mod">
          <ac:chgData name="Rowley , Hannah (SENIOR PUBLIC HEALTH OFFICER)" userId="2ba83acf-ba69-4b41-a1da-27d6ce7e4701" providerId="ADAL" clId="{4AFAA6D1-0EDD-4C26-8A47-595D75860029}" dt="2024-08-15T09:40:27.708" v="2506"/>
          <ac:picMkLst>
            <pc:docMk/>
            <pc:sldMk cId="4000284912" sldId="256"/>
            <ac:picMk id="14" creationId="{778A25A7-677E-FAA8-6BB5-D2FC606F6B1C}"/>
          </ac:picMkLst>
        </pc:picChg>
        <pc:picChg chg="add del mod">
          <ac:chgData name="Rowley , Hannah (SENIOR PUBLIC HEALTH OFFICER)" userId="2ba83acf-ba69-4b41-a1da-27d6ce7e4701" providerId="ADAL" clId="{4AFAA6D1-0EDD-4C26-8A47-595D75860029}" dt="2024-08-15T14:04:35.346" v="7389"/>
          <ac:picMkLst>
            <pc:docMk/>
            <pc:sldMk cId="4000284912" sldId="256"/>
            <ac:picMk id="15" creationId="{69E635E5-F9A8-49D9-CAFE-92438E57B42B}"/>
          </ac:picMkLst>
        </pc:picChg>
        <pc:picChg chg="add del mod ord">
          <ac:chgData name="Rowley , Hannah (SENIOR PUBLIC HEALTH OFFICER)" userId="2ba83acf-ba69-4b41-a1da-27d6ce7e4701" providerId="ADAL" clId="{4AFAA6D1-0EDD-4C26-8A47-595D75860029}" dt="2024-08-15T14:05:03.552" v="7390"/>
          <ac:picMkLst>
            <pc:docMk/>
            <pc:sldMk cId="4000284912" sldId="256"/>
            <ac:picMk id="18" creationId="{7408BD57-DD9B-CB64-DAA0-4677A8F4A928}"/>
          </ac:picMkLst>
        </pc:picChg>
        <pc:picChg chg="add del mod">
          <ac:chgData name="Rowley , Hannah (SENIOR PUBLIC HEALTH OFFICER)" userId="2ba83acf-ba69-4b41-a1da-27d6ce7e4701" providerId="ADAL" clId="{4AFAA6D1-0EDD-4C26-8A47-595D75860029}" dt="2024-08-15T14:05:23.613" v="7392"/>
          <ac:picMkLst>
            <pc:docMk/>
            <pc:sldMk cId="4000284912" sldId="256"/>
            <ac:picMk id="19" creationId="{41D15E5C-7154-0CF1-6452-65B205987ED5}"/>
          </ac:picMkLst>
        </pc:picChg>
        <pc:picChg chg="add del mod ord">
          <ac:chgData name="Rowley , Hannah (SENIOR PUBLIC HEALTH OFFICER)" userId="2ba83acf-ba69-4b41-a1da-27d6ce7e4701" providerId="ADAL" clId="{4AFAA6D1-0EDD-4C26-8A47-595D75860029}" dt="2024-08-15T14:05:36.432" v="7393"/>
          <ac:picMkLst>
            <pc:docMk/>
            <pc:sldMk cId="4000284912" sldId="256"/>
            <ac:picMk id="23" creationId="{EFAA111A-F9DA-B28B-3E0A-1ED21A9A96FE}"/>
          </ac:picMkLst>
        </pc:picChg>
        <pc:picChg chg="add del mod">
          <ac:chgData name="Rowley , Hannah (SENIOR PUBLIC HEALTH OFFICER)" userId="2ba83acf-ba69-4b41-a1da-27d6ce7e4701" providerId="ADAL" clId="{4AFAA6D1-0EDD-4C26-8A47-595D75860029}" dt="2024-08-15T14:05:37.820" v="7395"/>
          <ac:picMkLst>
            <pc:docMk/>
            <pc:sldMk cId="4000284912" sldId="256"/>
            <ac:picMk id="24" creationId="{26FF8DA1-0F3F-4617-4C00-A043E0B81357}"/>
          </ac:picMkLst>
        </pc:picChg>
        <pc:picChg chg="add del mod ord">
          <ac:chgData name="Rowley , Hannah (SENIOR PUBLIC HEALTH OFFICER)" userId="2ba83acf-ba69-4b41-a1da-27d6ce7e4701" providerId="ADAL" clId="{4AFAA6D1-0EDD-4C26-8A47-595D75860029}" dt="2024-08-15T14:06:05.161" v="7396"/>
          <ac:picMkLst>
            <pc:docMk/>
            <pc:sldMk cId="4000284912" sldId="256"/>
            <ac:picMk id="27" creationId="{F07A1BCB-1291-F454-F2AB-BBD41F9CD3D1}"/>
          </ac:picMkLst>
        </pc:picChg>
        <pc:picChg chg="add mod ord">
          <ac:chgData name="Rowley , Hannah (SENIOR PUBLIC HEALTH OFFICER)" userId="2ba83acf-ba69-4b41-a1da-27d6ce7e4701" providerId="ADAL" clId="{4AFAA6D1-0EDD-4C26-8A47-595D75860029}" dt="2024-08-30T14:18:09.726" v="9146" actId="962"/>
          <ac:picMkLst>
            <pc:docMk/>
            <pc:sldMk cId="4000284912" sldId="256"/>
            <ac:picMk id="28" creationId="{15D6881D-C0C2-1941-489F-12A93B8972FD}"/>
          </ac:picMkLst>
        </pc:picChg>
      </pc:sldChg>
      <pc:sldChg chg="addSp delSp modSp mod modTransition modMedia delAnim modAnim modNotesTx">
        <pc:chgData name="Rowley , Hannah (SENIOR PUBLIC HEALTH OFFICER)" userId="2ba83acf-ba69-4b41-a1da-27d6ce7e4701" providerId="ADAL" clId="{4AFAA6D1-0EDD-4C26-8A47-595D75860029}" dt="2024-09-26T11:59:28.258" v="10238" actId="20577"/>
        <pc:sldMkLst>
          <pc:docMk/>
          <pc:sldMk cId="328087274" sldId="260"/>
        </pc:sldMkLst>
        <pc:spChg chg="mod">
          <ac:chgData name="Rowley , Hannah (SENIOR PUBLIC HEALTH OFFICER)" userId="2ba83acf-ba69-4b41-a1da-27d6ce7e4701" providerId="ADAL" clId="{4AFAA6D1-0EDD-4C26-8A47-595D75860029}" dt="2024-08-27T08:19:38.156" v="8482" actId="1076"/>
          <ac:spMkLst>
            <pc:docMk/>
            <pc:sldMk cId="328087274" sldId="260"/>
            <ac:spMk id="2" creationId="{0D180EED-B7E7-428A-8BC8-A58771083700}"/>
          </ac:spMkLst>
        </pc:spChg>
        <pc:spChg chg="add mod">
          <ac:chgData name="Rowley , Hannah (SENIOR PUBLIC HEALTH OFFICER)" userId="2ba83acf-ba69-4b41-a1da-27d6ce7e4701" providerId="ADAL" clId="{4AFAA6D1-0EDD-4C26-8A47-595D75860029}" dt="2024-08-27T08:19:39.761" v="8483" actId="1076"/>
          <ac:spMkLst>
            <pc:docMk/>
            <pc:sldMk cId="328087274" sldId="260"/>
            <ac:spMk id="4" creationId="{68939E9A-463F-036C-AC04-780E355E3CF7}"/>
          </ac:spMkLst>
        </pc:spChg>
        <pc:spChg chg="add mod">
          <ac:chgData name="Rowley , Hannah (SENIOR PUBLIC HEALTH OFFICER)" userId="2ba83acf-ba69-4b41-a1da-27d6ce7e4701" providerId="ADAL" clId="{4AFAA6D1-0EDD-4C26-8A47-595D75860029}" dt="2024-08-27T08:20:10.007" v="8495" actId="1076"/>
          <ac:spMkLst>
            <pc:docMk/>
            <pc:sldMk cId="328087274" sldId="260"/>
            <ac:spMk id="7" creationId="{BDB48333-E9AA-6C3C-7FB1-E6D209C27D2B}"/>
          </ac:spMkLst>
        </pc:spChg>
        <pc:spChg chg="add mod">
          <ac:chgData name="Rowley , Hannah (SENIOR PUBLIC HEALTH OFFICER)" userId="2ba83acf-ba69-4b41-a1da-27d6ce7e4701" providerId="ADAL" clId="{4AFAA6D1-0EDD-4C26-8A47-595D75860029}" dt="2024-08-27T08:20:43.889" v="8501" actId="1076"/>
          <ac:spMkLst>
            <pc:docMk/>
            <pc:sldMk cId="328087274" sldId="260"/>
            <ac:spMk id="9" creationId="{B825B4E7-9FB9-BAAB-8CAB-0A1B85A737D9}"/>
          </ac:spMkLst>
        </pc:spChg>
        <pc:spChg chg="add mod">
          <ac:chgData name="Rowley , Hannah (SENIOR PUBLIC HEALTH OFFICER)" userId="2ba83acf-ba69-4b41-a1da-27d6ce7e4701" providerId="ADAL" clId="{4AFAA6D1-0EDD-4C26-8A47-595D75860029}" dt="2024-08-27T08:20:45.457" v="8502" actId="1076"/>
          <ac:spMkLst>
            <pc:docMk/>
            <pc:sldMk cId="328087274" sldId="260"/>
            <ac:spMk id="11" creationId="{086CF705-7133-855F-351A-E5EB080770D0}"/>
          </ac:spMkLst>
        </pc:spChg>
        <pc:spChg chg="add mod">
          <ac:chgData name="Rowley , Hannah (SENIOR PUBLIC HEALTH OFFICER)" userId="2ba83acf-ba69-4b41-a1da-27d6ce7e4701" providerId="ADAL" clId="{4AFAA6D1-0EDD-4C26-8A47-595D75860029}" dt="2024-08-27T08:20:57.439" v="8506" actId="1076"/>
          <ac:spMkLst>
            <pc:docMk/>
            <pc:sldMk cId="328087274" sldId="260"/>
            <ac:spMk id="13" creationId="{6CA7A97F-3436-0721-FF56-25349286AB1B}"/>
          </ac:spMkLst>
        </pc:spChg>
        <pc:spChg chg="add mod">
          <ac:chgData name="Rowley , Hannah (SENIOR PUBLIC HEALTH OFFICER)" userId="2ba83acf-ba69-4b41-a1da-27d6ce7e4701" providerId="ADAL" clId="{4AFAA6D1-0EDD-4C26-8A47-595D75860029}" dt="2024-08-27T09:08:57.588" v="9046" actId="13244"/>
          <ac:spMkLst>
            <pc:docMk/>
            <pc:sldMk cId="328087274" sldId="260"/>
            <ac:spMk id="15" creationId="{A53598D6-1789-71CF-5709-A6DF0B563BEE}"/>
          </ac:spMkLst>
        </pc:spChg>
        <pc:spChg chg="add mod">
          <ac:chgData name="Rowley , Hannah (SENIOR PUBLIC HEALTH OFFICER)" userId="2ba83acf-ba69-4b41-a1da-27d6ce7e4701" providerId="ADAL" clId="{4AFAA6D1-0EDD-4C26-8A47-595D75860029}" dt="2024-08-27T08:20:59.224" v="8507" actId="1076"/>
          <ac:spMkLst>
            <pc:docMk/>
            <pc:sldMk cId="328087274" sldId="260"/>
            <ac:spMk id="17" creationId="{E983EFC0-17BD-4CC7-4BCA-368A8967414D}"/>
          </ac:spMkLst>
        </pc:spChg>
        <pc:spChg chg="add mod">
          <ac:chgData name="Rowley , Hannah (SENIOR PUBLIC HEALTH OFFICER)" userId="2ba83acf-ba69-4b41-a1da-27d6ce7e4701" providerId="ADAL" clId="{4AFAA6D1-0EDD-4C26-8A47-595D75860029}" dt="2024-08-27T08:21:01.985" v="8508" actId="1076"/>
          <ac:spMkLst>
            <pc:docMk/>
            <pc:sldMk cId="328087274" sldId="260"/>
            <ac:spMk id="19" creationId="{03350918-21E3-61A2-A6B7-6CCBB2ACA1E6}"/>
          </ac:spMkLst>
        </pc:spChg>
        <pc:spChg chg="add mod">
          <ac:chgData name="Rowley , Hannah (SENIOR PUBLIC HEALTH OFFICER)" userId="2ba83acf-ba69-4b41-a1da-27d6ce7e4701" providerId="ADAL" clId="{4AFAA6D1-0EDD-4C26-8A47-595D75860029}" dt="2024-08-27T08:21:10.031" v="8511" actId="1076"/>
          <ac:spMkLst>
            <pc:docMk/>
            <pc:sldMk cId="328087274" sldId="260"/>
            <ac:spMk id="21" creationId="{DB65F191-7C49-5668-6634-ADDD179C944D}"/>
          </ac:spMkLst>
        </pc:spChg>
        <pc:spChg chg="add mod">
          <ac:chgData name="Rowley , Hannah (SENIOR PUBLIC HEALTH OFFICER)" userId="2ba83acf-ba69-4b41-a1da-27d6ce7e4701" providerId="ADAL" clId="{4AFAA6D1-0EDD-4C26-8A47-595D75860029}" dt="2024-08-27T09:09:04.972" v="9048" actId="13244"/>
          <ac:spMkLst>
            <pc:docMk/>
            <pc:sldMk cId="328087274" sldId="260"/>
            <ac:spMk id="23" creationId="{59395593-5C48-85B0-1932-884FEFCAA851}"/>
          </ac:spMkLst>
        </pc:spChg>
        <pc:spChg chg="add mod">
          <ac:chgData name="Rowley , Hannah (SENIOR PUBLIC HEALTH OFFICER)" userId="2ba83acf-ba69-4b41-a1da-27d6ce7e4701" providerId="ADAL" clId="{4AFAA6D1-0EDD-4C26-8A47-595D75860029}" dt="2024-08-27T08:21:12.928" v="8512" actId="1076"/>
          <ac:spMkLst>
            <pc:docMk/>
            <pc:sldMk cId="328087274" sldId="260"/>
            <ac:spMk id="25" creationId="{CC01059B-C09A-811E-181B-4852913C36DE}"/>
          </ac:spMkLst>
        </pc:spChg>
        <pc:spChg chg="add mod">
          <ac:chgData name="Rowley , Hannah (SENIOR PUBLIC HEALTH OFFICER)" userId="2ba83acf-ba69-4b41-a1da-27d6ce7e4701" providerId="ADAL" clId="{4AFAA6D1-0EDD-4C26-8A47-595D75860029}" dt="2024-08-27T09:08:54.438" v="9045" actId="13244"/>
          <ac:spMkLst>
            <pc:docMk/>
            <pc:sldMk cId="328087274" sldId="260"/>
            <ac:spMk id="28" creationId="{86960B73-0FB2-FF16-0CCD-CE741E452F18}"/>
          </ac:spMkLst>
        </pc:spChg>
        <pc:spChg chg="add mod">
          <ac:chgData name="Rowley , Hannah (SENIOR PUBLIC HEALTH OFFICER)" userId="2ba83acf-ba69-4b41-a1da-27d6ce7e4701" providerId="ADAL" clId="{4AFAA6D1-0EDD-4C26-8A47-595D75860029}" dt="2024-08-27T09:09:02.747" v="9047" actId="13244"/>
          <ac:spMkLst>
            <pc:docMk/>
            <pc:sldMk cId="328087274" sldId="260"/>
            <ac:spMk id="30" creationId="{B1591FBA-5377-32C7-08C4-4A5647152288}"/>
          </ac:spMkLst>
        </pc:spChg>
        <pc:spChg chg="add mod">
          <ac:chgData name="Rowley , Hannah (SENIOR PUBLIC HEALTH OFFICER)" userId="2ba83acf-ba69-4b41-a1da-27d6ce7e4701" providerId="ADAL" clId="{4AFAA6D1-0EDD-4C26-8A47-595D75860029}" dt="2024-08-27T09:08:49.831" v="9044" actId="13244"/>
          <ac:spMkLst>
            <pc:docMk/>
            <pc:sldMk cId="328087274" sldId="260"/>
            <ac:spMk id="32" creationId="{2DA54497-6BDB-3305-541C-157D7287FCC4}"/>
          </ac:spMkLst>
        </pc:spChg>
        <pc:spChg chg="mod ord">
          <ac:chgData name="Rowley , Hannah (SENIOR PUBLIC HEALTH OFFICER)" userId="2ba83acf-ba69-4b41-a1da-27d6ce7e4701" providerId="ADAL" clId="{4AFAA6D1-0EDD-4C26-8A47-595D75860029}" dt="2024-09-23T10:36:48.334" v="9456"/>
          <ac:spMkLst>
            <pc:docMk/>
            <pc:sldMk cId="328087274" sldId="260"/>
            <ac:spMk id="382" creationId="{AE0FE2A3-56C5-03D7-5FA2-2E7C1EFB77A9}"/>
          </ac:spMkLst>
        </pc:spChg>
        <pc:graphicFrameChg chg="del mod">
          <ac:chgData name="Rowley , Hannah (SENIOR PUBLIC HEALTH OFFICER)" userId="2ba83acf-ba69-4b41-a1da-27d6ce7e4701" providerId="ADAL" clId="{4AFAA6D1-0EDD-4C26-8A47-595D75860029}" dt="2024-08-27T08:19:05.575" v="8470" actId="478"/>
          <ac:graphicFrameMkLst>
            <pc:docMk/>
            <pc:sldMk cId="328087274" sldId="260"/>
            <ac:graphicFrameMk id="5" creationId="{D6668575-BD1C-4D6C-B541-1E4AE5407269}"/>
          </ac:graphicFrameMkLst>
        </pc:graphicFrameChg>
        <pc:picChg chg="del">
          <ac:chgData name="Rowley , Hannah (SENIOR PUBLIC HEALTH OFFICER)" userId="2ba83acf-ba69-4b41-a1da-27d6ce7e4701" providerId="ADAL" clId="{4AFAA6D1-0EDD-4C26-8A47-595D75860029}" dt="2024-08-15T10:17:43.540" v="3060" actId="478"/>
          <ac:picMkLst>
            <pc:docMk/>
            <pc:sldMk cId="328087274" sldId="260"/>
            <ac:picMk id="7" creationId="{CC069D6D-0C76-455F-ACED-E0646DEB51A9}"/>
          </ac:picMkLst>
        </pc:picChg>
        <pc:picChg chg="add del mod">
          <ac:chgData name="Rowley , Hannah (SENIOR PUBLIC HEALTH OFFICER)" userId="2ba83acf-ba69-4b41-a1da-27d6ce7e4701" providerId="ADAL" clId="{4AFAA6D1-0EDD-4C26-8A47-595D75860029}" dt="2024-08-15T10:18:15.659" v="3063"/>
          <ac:picMkLst>
            <pc:docMk/>
            <pc:sldMk cId="328087274" sldId="260"/>
            <ac:picMk id="14" creationId="{0F12DB39-8940-F044-FF39-1F32247BC560}"/>
          </ac:picMkLst>
        </pc:picChg>
        <pc:picChg chg="add del mod">
          <ac:chgData name="Rowley , Hannah (SENIOR PUBLIC HEALTH OFFICER)" userId="2ba83acf-ba69-4b41-a1da-27d6ce7e4701" providerId="ADAL" clId="{4AFAA6D1-0EDD-4C26-8A47-595D75860029}" dt="2024-08-15T10:18:18.682" v="3065"/>
          <ac:picMkLst>
            <pc:docMk/>
            <pc:sldMk cId="328087274" sldId="260"/>
            <ac:picMk id="15" creationId="{0610B2EB-FB04-9A36-0E1F-42029249107B}"/>
          </ac:picMkLst>
        </pc:picChg>
        <pc:picChg chg="add del mod ord">
          <ac:chgData name="Rowley , Hannah (SENIOR PUBLIC HEALTH OFFICER)" userId="2ba83acf-ba69-4b41-a1da-27d6ce7e4701" providerId="ADAL" clId="{4AFAA6D1-0EDD-4C26-8A47-595D75860029}" dt="2024-08-15T10:18:35.425" v="3066"/>
          <ac:picMkLst>
            <pc:docMk/>
            <pc:sldMk cId="328087274" sldId="260"/>
            <ac:picMk id="18" creationId="{DA589BF0-377D-A0AE-FDBC-229F4754136E}"/>
          </ac:picMkLst>
        </pc:picChg>
        <pc:picChg chg="add del mod">
          <ac:chgData name="Rowley , Hannah (SENIOR PUBLIC HEALTH OFFICER)" userId="2ba83acf-ba69-4b41-a1da-27d6ce7e4701" providerId="ADAL" clId="{4AFAA6D1-0EDD-4C26-8A47-595D75860029}" dt="2024-08-15T10:18:41.485" v="3068"/>
          <ac:picMkLst>
            <pc:docMk/>
            <pc:sldMk cId="328087274" sldId="260"/>
            <ac:picMk id="19" creationId="{4F28E847-D363-E3B8-D215-10E573A926C4}"/>
          </ac:picMkLst>
        </pc:picChg>
        <pc:picChg chg="add del mod ord">
          <ac:chgData name="Rowley , Hannah (SENIOR PUBLIC HEALTH OFFICER)" userId="2ba83acf-ba69-4b41-a1da-27d6ce7e4701" providerId="ADAL" clId="{4AFAA6D1-0EDD-4C26-8A47-595D75860029}" dt="2024-08-15T10:19:03.434" v="3069"/>
          <ac:picMkLst>
            <pc:docMk/>
            <pc:sldMk cId="328087274" sldId="260"/>
            <ac:picMk id="22" creationId="{243CEBF1-B94D-0C90-01CA-77653044121C}"/>
          </ac:picMkLst>
        </pc:picChg>
        <pc:picChg chg="add del mod">
          <ac:chgData name="Rowley , Hannah (SENIOR PUBLIC HEALTH OFFICER)" userId="2ba83acf-ba69-4b41-a1da-27d6ce7e4701" providerId="ADAL" clId="{4AFAA6D1-0EDD-4C26-8A47-595D75860029}" dt="2024-08-15T10:19:33.751" v="3088" actId="478"/>
          <ac:picMkLst>
            <pc:docMk/>
            <pc:sldMk cId="328087274" sldId="260"/>
            <ac:picMk id="23" creationId="{37668414-4365-EE7F-861D-249DA634837A}"/>
          </ac:picMkLst>
        </pc:picChg>
        <pc:picChg chg="add del mod">
          <ac:chgData name="Rowley , Hannah (SENIOR PUBLIC HEALTH OFFICER)" userId="2ba83acf-ba69-4b41-a1da-27d6ce7e4701" providerId="ADAL" clId="{4AFAA6D1-0EDD-4C26-8A47-595D75860029}" dt="2024-08-15T10:20:20.782" v="3091"/>
          <ac:picMkLst>
            <pc:docMk/>
            <pc:sldMk cId="328087274" sldId="260"/>
            <ac:picMk id="26" creationId="{CF18991D-C89A-40F9-3EFC-80A6F5801C4D}"/>
          </ac:picMkLst>
        </pc:picChg>
        <pc:picChg chg="add mod modCrop">
          <ac:chgData name="Rowley , Hannah (SENIOR PUBLIC HEALTH OFFICER)" userId="2ba83acf-ba69-4b41-a1da-27d6ce7e4701" providerId="ADAL" clId="{4AFAA6D1-0EDD-4C26-8A47-595D75860029}" dt="2024-08-30T14:18:33.740" v="9154" actId="962"/>
          <ac:picMkLst>
            <pc:docMk/>
            <pc:sldMk cId="328087274" sldId="260"/>
            <ac:picMk id="27" creationId="{4D3983C7-1FAB-57EE-2909-9981C7605307}"/>
          </ac:picMkLst>
        </pc:picChg>
      </pc:sldChg>
      <pc:sldChg chg="addSp delSp modSp mod modTransition modMedia modAnim modNotesTx">
        <pc:chgData name="Rowley , Hannah (SENIOR PUBLIC HEALTH OFFICER)" userId="2ba83acf-ba69-4b41-a1da-27d6ce7e4701" providerId="ADAL" clId="{4AFAA6D1-0EDD-4C26-8A47-595D75860029}" dt="2024-09-26T11:59:20.773" v="10231" actId="20577"/>
        <pc:sldMkLst>
          <pc:docMk/>
          <pc:sldMk cId="754865141" sldId="273"/>
        </pc:sldMkLst>
        <pc:spChg chg="add mod ord">
          <ac:chgData name="Rowley , Hannah (SENIOR PUBLIC HEALTH OFFICER)" userId="2ba83acf-ba69-4b41-a1da-27d6ce7e4701" providerId="ADAL" clId="{4AFAA6D1-0EDD-4C26-8A47-595D75860029}" dt="2024-08-27T08:48:24.842" v="9033" actId="13244"/>
          <ac:spMkLst>
            <pc:docMk/>
            <pc:sldMk cId="754865141" sldId="273"/>
            <ac:spMk id="5" creationId="{168E05AA-404B-BB7D-9CC1-D20E4BAAE34D}"/>
          </ac:spMkLst>
        </pc:spChg>
        <pc:spChg chg="add mod ord">
          <ac:chgData name="Rowley , Hannah (SENIOR PUBLIC HEALTH OFFICER)" userId="2ba83acf-ba69-4b41-a1da-27d6ce7e4701" providerId="ADAL" clId="{4AFAA6D1-0EDD-4C26-8A47-595D75860029}" dt="2024-08-27T09:07:28.548" v="9035" actId="13244"/>
          <ac:spMkLst>
            <pc:docMk/>
            <pc:sldMk cId="754865141" sldId="273"/>
            <ac:spMk id="8" creationId="{A0E7385D-F6AF-F6E8-89FD-3CC638881EDF}"/>
          </ac:spMkLst>
        </pc:spChg>
        <pc:spChg chg="add mod ord">
          <ac:chgData name="Rowley , Hannah (SENIOR PUBLIC HEALTH OFFICER)" userId="2ba83acf-ba69-4b41-a1da-27d6ce7e4701" providerId="ADAL" clId="{4AFAA6D1-0EDD-4C26-8A47-595D75860029}" dt="2024-08-27T09:07:35.116" v="9037" actId="13244"/>
          <ac:spMkLst>
            <pc:docMk/>
            <pc:sldMk cId="754865141" sldId="273"/>
            <ac:spMk id="11" creationId="{9A2CB5D9-DCAC-5BAF-4E60-E0D0F2F0D9DC}"/>
          </ac:spMkLst>
        </pc:spChg>
        <pc:spChg chg="add mod">
          <ac:chgData name="Rowley , Hannah (SENIOR PUBLIC HEALTH OFFICER)" userId="2ba83acf-ba69-4b41-a1da-27d6ce7e4701" providerId="ADAL" clId="{4AFAA6D1-0EDD-4C26-8A47-595D75860029}" dt="2024-08-27T08:06:16.258" v="8186" actId="1076"/>
          <ac:spMkLst>
            <pc:docMk/>
            <pc:sldMk cId="754865141" sldId="273"/>
            <ac:spMk id="14" creationId="{B9D15D8F-9B58-1A59-CE35-43F26DD2CC1E}"/>
          </ac:spMkLst>
        </pc:spChg>
        <pc:graphicFrameChg chg="del mod">
          <ac:chgData name="Rowley , Hannah (SENIOR PUBLIC HEALTH OFFICER)" userId="2ba83acf-ba69-4b41-a1da-27d6ce7e4701" providerId="ADAL" clId="{4AFAA6D1-0EDD-4C26-8A47-595D75860029}" dt="2024-08-27T08:06:09.756" v="8181" actId="478"/>
          <ac:graphicFrameMkLst>
            <pc:docMk/>
            <pc:sldMk cId="754865141" sldId="273"/>
            <ac:graphicFrameMk id="30" creationId="{906AF6F3-97DE-3A92-9139-43FF643801E1}"/>
          </ac:graphicFrameMkLst>
        </pc:graphicFrameChg>
        <pc:picChg chg="mod">
          <ac:chgData name="Rowley , Hannah (SENIOR PUBLIC HEALTH OFFICER)" userId="2ba83acf-ba69-4b41-a1da-27d6ce7e4701" providerId="ADAL" clId="{4AFAA6D1-0EDD-4C26-8A47-595D75860029}" dt="2024-08-14T11:36:46.724" v="2326" actId="1076"/>
          <ac:picMkLst>
            <pc:docMk/>
            <pc:sldMk cId="754865141" sldId="273"/>
            <ac:picMk id="4" creationId="{73C9E079-393D-4B4E-90C8-F28E61D5E103}"/>
          </ac:picMkLst>
        </pc:picChg>
        <pc:picChg chg="add del mod ord">
          <ac:chgData name="Rowley , Hannah (SENIOR PUBLIC HEALTH OFFICER)" userId="2ba83acf-ba69-4b41-a1da-27d6ce7e4701" providerId="ADAL" clId="{4AFAA6D1-0EDD-4C26-8A47-595D75860029}" dt="2024-08-15T08:10:16.091" v="2343"/>
          <ac:picMkLst>
            <pc:docMk/>
            <pc:sldMk cId="754865141" sldId="273"/>
            <ac:picMk id="5" creationId="{5AE824E8-4A22-6284-4482-A396338C7890}"/>
          </ac:picMkLst>
        </pc:picChg>
        <pc:picChg chg="mod ord">
          <ac:chgData name="Rowley , Hannah (SENIOR PUBLIC HEALTH OFFICER)" userId="2ba83acf-ba69-4b41-a1da-27d6ce7e4701" providerId="ADAL" clId="{4AFAA6D1-0EDD-4C26-8A47-595D75860029}" dt="2024-08-27T09:07:33.357" v="9036" actId="13244"/>
          <ac:picMkLst>
            <pc:docMk/>
            <pc:sldMk cId="754865141" sldId="273"/>
            <ac:picMk id="6" creationId="{471340CE-5036-4BCB-992D-B6E563696D91}"/>
          </ac:picMkLst>
        </pc:picChg>
        <pc:picChg chg="add del mod">
          <ac:chgData name="Rowley , Hannah (SENIOR PUBLIC HEALTH OFFICER)" userId="2ba83acf-ba69-4b41-a1da-27d6ce7e4701" providerId="ADAL" clId="{4AFAA6D1-0EDD-4C26-8A47-595D75860029}" dt="2024-08-15T08:10:20.114" v="2345"/>
          <ac:picMkLst>
            <pc:docMk/>
            <pc:sldMk cId="754865141" sldId="273"/>
            <ac:picMk id="7" creationId="{C1B9F3E7-E3CC-4E68-0E30-D27FA08C3D83}"/>
          </ac:picMkLst>
        </pc:picChg>
        <pc:picChg chg="mod ord">
          <ac:chgData name="Rowley , Hannah (SENIOR PUBLIC HEALTH OFFICER)" userId="2ba83acf-ba69-4b41-a1da-27d6ce7e4701" providerId="ADAL" clId="{4AFAA6D1-0EDD-4C26-8A47-595D75860029}" dt="2024-08-27T08:48:28.332" v="9034" actId="13244"/>
          <ac:picMkLst>
            <pc:docMk/>
            <pc:sldMk cId="754865141" sldId="273"/>
            <ac:picMk id="10" creationId="{806997DF-C23D-40D9-BE92-88D462EE5021}"/>
          </ac:picMkLst>
        </pc:picChg>
        <pc:picChg chg="add del mod ord">
          <ac:chgData name="Rowley , Hannah (SENIOR PUBLIC HEALTH OFFICER)" userId="2ba83acf-ba69-4b41-a1da-27d6ce7e4701" providerId="ADAL" clId="{4AFAA6D1-0EDD-4C26-8A47-595D75860029}" dt="2024-08-15T08:11:23.972" v="2346"/>
          <ac:picMkLst>
            <pc:docMk/>
            <pc:sldMk cId="754865141" sldId="273"/>
            <ac:picMk id="11" creationId="{1B890A89-3EEF-A4E5-5CF0-1CE675412A19}"/>
          </ac:picMkLst>
        </pc:picChg>
        <pc:picChg chg="mod ord">
          <ac:chgData name="Rowley , Hannah (SENIOR PUBLIC HEALTH OFFICER)" userId="2ba83acf-ba69-4b41-a1da-27d6ce7e4701" providerId="ADAL" clId="{4AFAA6D1-0EDD-4C26-8A47-595D75860029}" dt="2024-08-27T08:48:20.221" v="9032" actId="13244"/>
          <ac:picMkLst>
            <pc:docMk/>
            <pc:sldMk cId="754865141" sldId="273"/>
            <ac:picMk id="12" creationId="{D1D881B6-B24E-4BA8-9ADF-7ACF0A4207EC}"/>
          </ac:picMkLst>
        </pc:picChg>
        <pc:picChg chg="add del mod">
          <ac:chgData name="Rowley , Hannah (SENIOR PUBLIC HEALTH OFFICER)" userId="2ba83acf-ba69-4b41-a1da-27d6ce7e4701" providerId="ADAL" clId="{4AFAA6D1-0EDD-4C26-8A47-595D75860029}" dt="2024-08-15T09:34:28.928" v="2440"/>
          <ac:picMkLst>
            <pc:docMk/>
            <pc:sldMk cId="754865141" sldId="273"/>
            <ac:picMk id="13" creationId="{89FE9869-33EA-AC7D-3A02-9D71127CA4F3}"/>
          </ac:picMkLst>
        </pc:picChg>
        <pc:picChg chg="del">
          <ac:chgData name="Rowley , Hannah (SENIOR PUBLIC HEALTH OFFICER)" userId="2ba83acf-ba69-4b41-a1da-27d6ce7e4701" providerId="ADAL" clId="{4AFAA6D1-0EDD-4C26-8A47-595D75860029}" dt="2024-08-15T08:09:31.842" v="2342"/>
          <ac:picMkLst>
            <pc:docMk/>
            <pc:sldMk cId="754865141" sldId="273"/>
            <ac:picMk id="14" creationId="{95ACF395-2A62-4A27-B76A-538BFE22C2E7}"/>
          </ac:picMkLst>
        </pc:picChg>
        <pc:picChg chg="add del mod ord">
          <ac:chgData name="Rowley , Hannah (SENIOR PUBLIC HEALTH OFFICER)" userId="2ba83acf-ba69-4b41-a1da-27d6ce7e4701" providerId="ADAL" clId="{4AFAA6D1-0EDD-4C26-8A47-595D75860029}" dt="2024-08-15T09:35:44.478" v="2441"/>
          <ac:picMkLst>
            <pc:docMk/>
            <pc:sldMk cId="754865141" sldId="273"/>
            <ac:picMk id="22" creationId="{D8EEFE32-9698-B3EF-B3A1-1562D160665A}"/>
          </ac:picMkLst>
        </pc:picChg>
        <pc:picChg chg="add del mod">
          <ac:chgData name="Rowley , Hannah (SENIOR PUBLIC HEALTH OFFICER)" userId="2ba83acf-ba69-4b41-a1da-27d6ce7e4701" providerId="ADAL" clId="{4AFAA6D1-0EDD-4C26-8A47-595D75860029}" dt="2024-08-15T09:36:27.283" v="2443"/>
          <ac:picMkLst>
            <pc:docMk/>
            <pc:sldMk cId="754865141" sldId="273"/>
            <ac:picMk id="23" creationId="{51E9B831-B639-A3F8-81DF-E964DC6E68EB}"/>
          </ac:picMkLst>
        </pc:picChg>
        <pc:picChg chg="add del mod ord">
          <ac:chgData name="Rowley , Hannah (SENIOR PUBLIC HEALTH OFFICER)" userId="2ba83acf-ba69-4b41-a1da-27d6ce7e4701" providerId="ADAL" clId="{4AFAA6D1-0EDD-4C26-8A47-595D75860029}" dt="2024-08-15T09:36:43.285" v="2444"/>
          <ac:picMkLst>
            <pc:docMk/>
            <pc:sldMk cId="754865141" sldId="273"/>
            <ac:picMk id="25" creationId="{D666BBC2-B50A-B51A-CB55-67CD0CF26341}"/>
          </ac:picMkLst>
        </pc:picChg>
        <pc:picChg chg="add del mod">
          <ac:chgData name="Rowley , Hannah (SENIOR PUBLIC HEALTH OFFICER)" userId="2ba83acf-ba69-4b41-a1da-27d6ce7e4701" providerId="ADAL" clId="{4AFAA6D1-0EDD-4C26-8A47-595D75860029}" dt="2024-08-15T09:36:44.889" v="2446"/>
          <ac:picMkLst>
            <pc:docMk/>
            <pc:sldMk cId="754865141" sldId="273"/>
            <ac:picMk id="26" creationId="{7736D45E-DE88-FB5B-23D1-4FA62528DA09}"/>
          </ac:picMkLst>
        </pc:picChg>
        <pc:picChg chg="add del mod ord">
          <ac:chgData name="Rowley , Hannah (SENIOR PUBLIC HEALTH OFFICER)" userId="2ba83acf-ba69-4b41-a1da-27d6ce7e4701" providerId="ADAL" clId="{4AFAA6D1-0EDD-4C26-8A47-595D75860029}" dt="2024-08-15T09:37:54.897" v="2447"/>
          <ac:picMkLst>
            <pc:docMk/>
            <pc:sldMk cId="754865141" sldId="273"/>
            <ac:picMk id="29" creationId="{E686870A-14E2-6EC7-5293-B595DEE42980}"/>
          </ac:picMkLst>
        </pc:picChg>
        <pc:picChg chg="add mod ord">
          <ac:chgData name="Rowley , Hannah (SENIOR PUBLIC HEALTH OFFICER)" userId="2ba83acf-ba69-4b41-a1da-27d6ce7e4701" providerId="ADAL" clId="{4AFAA6D1-0EDD-4C26-8A47-595D75860029}" dt="2024-09-19T12:11:55.005" v="9226" actId="27784"/>
          <ac:picMkLst>
            <pc:docMk/>
            <pc:sldMk cId="754865141" sldId="273"/>
            <ac:picMk id="31" creationId="{61FDFF69-0823-A1FD-C811-6D860545971F}"/>
          </ac:picMkLst>
        </pc:picChg>
      </pc:sldChg>
      <pc:sldChg chg="addSp delSp modSp del mod modTransition delAnim modNotesTx">
        <pc:chgData name="Rowley , Hannah (SENIOR PUBLIC HEALTH OFFICER)" userId="2ba83acf-ba69-4b41-a1da-27d6ce7e4701" providerId="ADAL" clId="{4AFAA6D1-0EDD-4C26-8A47-595D75860029}" dt="2024-08-27T08:31:55.879" v="8763" actId="47"/>
        <pc:sldMkLst>
          <pc:docMk/>
          <pc:sldMk cId="3507569818" sldId="274"/>
        </pc:sldMkLst>
        <pc:spChg chg="del mod">
          <ac:chgData name="Rowley , Hannah (SENIOR PUBLIC HEALTH OFFICER)" userId="2ba83acf-ba69-4b41-a1da-27d6ce7e4701" providerId="ADAL" clId="{4AFAA6D1-0EDD-4C26-8A47-595D75860029}" dt="2024-08-27T08:06:52.074" v="8191" actId="478"/>
          <ac:spMkLst>
            <pc:docMk/>
            <pc:sldMk cId="3507569818" sldId="274"/>
            <ac:spMk id="3" creationId="{3026E1E4-6A14-4C5A-99C7-E9C6DF765FF1}"/>
          </ac:spMkLst>
        </pc:spChg>
        <pc:spChg chg="add del mod">
          <ac:chgData name="Rowley , Hannah (SENIOR PUBLIC HEALTH OFFICER)" userId="2ba83acf-ba69-4b41-a1da-27d6ce7e4701" providerId="ADAL" clId="{4AFAA6D1-0EDD-4C26-8A47-595D75860029}" dt="2024-08-27T08:06:57.224" v="8193" actId="478"/>
          <ac:spMkLst>
            <pc:docMk/>
            <pc:sldMk cId="3507569818" sldId="274"/>
            <ac:spMk id="6" creationId="{44C6B22C-B6E5-3CD7-6852-F5DBC9636123}"/>
          </ac:spMkLst>
        </pc:spChg>
        <pc:spChg chg="add del mod">
          <ac:chgData name="Rowley , Hannah (SENIOR PUBLIC HEALTH OFFICER)" userId="2ba83acf-ba69-4b41-a1da-27d6ce7e4701" providerId="ADAL" clId="{4AFAA6D1-0EDD-4C26-8A47-595D75860029}" dt="2024-08-27T08:31:15.378" v="8750" actId="21"/>
          <ac:spMkLst>
            <pc:docMk/>
            <pc:sldMk cId="3507569818" sldId="274"/>
            <ac:spMk id="8" creationId="{FB5EAD11-3217-ED69-FB75-3F2F1764CD36}"/>
          </ac:spMkLst>
        </pc:spChg>
        <pc:spChg chg="add del mod">
          <ac:chgData name="Rowley , Hannah (SENIOR PUBLIC HEALTH OFFICER)" userId="2ba83acf-ba69-4b41-a1da-27d6ce7e4701" providerId="ADAL" clId="{4AFAA6D1-0EDD-4C26-8A47-595D75860029}" dt="2024-08-27T08:31:15.378" v="8750" actId="21"/>
          <ac:spMkLst>
            <pc:docMk/>
            <pc:sldMk cId="3507569818" sldId="274"/>
            <ac:spMk id="10" creationId="{74D75913-667B-DD6A-F279-0A6A3B19274A}"/>
          </ac:spMkLst>
        </pc:spChg>
        <pc:spChg chg="add del mod">
          <ac:chgData name="Rowley , Hannah (SENIOR PUBLIC HEALTH OFFICER)" userId="2ba83acf-ba69-4b41-a1da-27d6ce7e4701" providerId="ADAL" clId="{4AFAA6D1-0EDD-4C26-8A47-595D75860029}" dt="2024-08-27T08:31:15.378" v="8750" actId="21"/>
          <ac:spMkLst>
            <pc:docMk/>
            <pc:sldMk cId="3507569818" sldId="274"/>
            <ac:spMk id="12" creationId="{892BB622-1340-A627-9ECE-C5030F9742DA}"/>
          </ac:spMkLst>
        </pc:spChg>
        <pc:graphicFrameChg chg="del mod">
          <ac:chgData name="Rowley , Hannah (SENIOR PUBLIC HEALTH OFFICER)" userId="2ba83acf-ba69-4b41-a1da-27d6ce7e4701" providerId="ADAL" clId="{4AFAA6D1-0EDD-4C26-8A47-595D75860029}" dt="2024-08-27T08:07:35.972" v="8206" actId="478"/>
          <ac:graphicFrameMkLst>
            <pc:docMk/>
            <pc:sldMk cId="3507569818" sldId="274"/>
            <ac:graphicFrameMk id="5" creationId="{A148367A-5AA0-4369-865A-099E539FDE97}"/>
          </ac:graphicFrameMkLst>
        </pc:graphicFrameChg>
        <pc:picChg chg="add del mod">
          <ac:chgData name="Rowley , Hannah (SENIOR PUBLIC HEALTH OFFICER)" userId="2ba83acf-ba69-4b41-a1da-27d6ce7e4701" providerId="ADAL" clId="{4AFAA6D1-0EDD-4C26-8A47-595D75860029}" dt="2024-08-19T12:15:44.420" v="7574"/>
          <ac:picMkLst>
            <pc:docMk/>
            <pc:sldMk cId="3507569818" sldId="274"/>
            <ac:picMk id="6" creationId="{FD909D97-E59F-035A-864D-70B35DBAD41D}"/>
          </ac:picMkLst>
        </pc:picChg>
        <pc:picChg chg="add del mod">
          <ac:chgData name="Rowley , Hannah (SENIOR PUBLIC HEALTH OFFICER)" userId="2ba83acf-ba69-4b41-a1da-27d6ce7e4701" providerId="ADAL" clId="{4AFAA6D1-0EDD-4C26-8A47-595D75860029}" dt="2024-08-19T12:16:01.070" v="7575" actId="478"/>
          <ac:picMkLst>
            <pc:docMk/>
            <pc:sldMk cId="3507569818" sldId="274"/>
            <ac:picMk id="7" creationId="{1814E285-6E9E-AE10-41CE-51597840A2C6}"/>
          </ac:picMkLst>
        </pc:picChg>
        <pc:picChg chg="del mod">
          <ac:chgData name="Rowley , Hannah (SENIOR PUBLIC HEALTH OFFICER)" userId="2ba83acf-ba69-4b41-a1da-27d6ce7e4701" providerId="ADAL" clId="{4AFAA6D1-0EDD-4C26-8A47-595D75860029}" dt="2024-08-15T09:45:48.376" v="2634" actId="478"/>
          <ac:picMkLst>
            <pc:docMk/>
            <pc:sldMk cId="3507569818" sldId="274"/>
            <ac:picMk id="8" creationId="{7ABBA4F8-7BB3-4073-8E80-FF247348FFDC}"/>
          </ac:picMkLst>
        </pc:picChg>
        <pc:picChg chg="add del mod">
          <ac:chgData name="Rowley , Hannah (SENIOR PUBLIC HEALTH OFFICER)" userId="2ba83acf-ba69-4b41-a1da-27d6ce7e4701" providerId="ADAL" clId="{4AFAA6D1-0EDD-4C26-8A47-595D75860029}" dt="2024-08-19T12:17:02.815" v="7578"/>
          <ac:picMkLst>
            <pc:docMk/>
            <pc:sldMk cId="3507569818" sldId="274"/>
            <ac:picMk id="12" creationId="{F80824F9-377A-D213-3DCC-57F9C1492753}"/>
          </ac:picMkLst>
        </pc:picChg>
        <pc:picChg chg="add del mod">
          <ac:chgData name="Rowley , Hannah (SENIOR PUBLIC HEALTH OFFICER)" userId="2ba83acf-ba69-4b41-a1da-27d6ce7e4701" providerId="ADAL" clId="{4AFAA6D1-0EDD-4C26-8A47-595D75860029}" dt="2024-08-27T08:31:36.132" v="8758" actId="21"/>
          <ac:picMkLst>
            <pc:docMk/>
            <pc:sldMk cId="3507569818" sldId="274"/>
            <ac:picMk id="13" creationId="{3DF45B6F-AC15-1856-F121-86BD61FA9974}"/>
          </ac:picMkLst>
        </pc:picChg>
        <pc:picChg chg="add del mod">
          <ac:chgData name="Rowley , Hannah (SENIOR PUBLIC HEALTH OFFICER)" userId="2ba83acf-ba69-4b41-a1da-27d6ce7e4701" providerId="ADAL" clId="{4AFAA6D1-0EDD-4C26-8A47-595D75860029}" dt="2024-08-15T09:47:01.723" v="2637"/>
          <ac:picMkLst>
            <pc:docMk/>
            <pc:sldMk cId="3507569818" sldId="274"/>
            <ac:picMk id="26" creationId="{9CEB435E-7E6F-BB50-6288-78A93F66CC2B}"/>
          </ac:picMkLst>
        </pc:picChg>
        <pc:picChg chg="add del mod modCrop">
          <ac:chgData name="Rowley , Hannah (SENIOR PUBLIC HEALTH OFFICER)" userId="2ba83acf-ba69-4b41-a1da-27d6ce7e4701" providerId="ADAL" clId="{4AFAA6D1-0EDD-4C26-8A47-595D75860029}" dt="2024-08-19T12:14:50.586" v="7554" actId="478"/>
          <ac:picMkLst>
            <pc:docMk/>
            <pc:sldMk cId="3507569818" sldId="274"/>
            <ac:picMk id="27" creationId="{2BBC04A0-7EA9-EFBF-BB6C-A4AAAE452B9B}"/>
          </ac:picMkLst>
        </pc:picChg>
        <pc:cxnChg chg="add del">
          <ac:chgData name="Rowley , Hannah (SENIOR PUBLIC HEALTH OFFICER)" userId="2ba83acf-ba69-4b41-a1da-27d6ce7e4701" providerId="ADAL" clId="{4AFAA6D1-0EDD-4C26-8A47-595D75860029}" dt="2024-08-27T08:13:00.294" v="8217" actId="478"/>
          <ac:cxnSpMkLst>
            <pc:docMk/>
            <pc:sldMk cId="3507569818" sldId="274"/>
            <ac:cxnSpMk id="15" creationId="{CD292533-962B-E1CA-EB82-45AFAE567F5C}"/>
          </ac:cxnSpMkLst>
        </pc:cxnChg>
        <pc:cxnChg chg="add del mod">
          <ac:chgData name="Rowley , Hannah (SENIOR PUBLIC HEALTH OFFICER)" userId="2ba83acf-ba69-4b41-a1da-27d6ce7e4701" providerId="ADAL" clId="{4AFAA6D1-0EDD-4C26-8A47-595D75860029}" dt="2024-08-27T08:13:01.031" v="8218" actId="478"/>
          <ac:cxnSpMkLst>
            <pc:docMk/>
            <pc:sldMk cId="3507569818" sldId="274"/>
            <ac:cxnSpMk id="16" creationId="{D639C125-C818-993C-1BDE-9962D856B032}"/>
          </ac:cxnSpMkLst>
        </pc:cxnChg>
      </pc:sldChg>
      <pc:sldChg chg="modSp del">
        <pc:chgData name="Rowley , Hannah (SENIOR PUBLIC HEALTH OFFICER)" userId="2ba83acf-ba69-4b41-a1da-27d6ce7e4701" providerId="ADAL" clId="{4AFAA6D1-0EDD-4C26-8A47-595D75860029}" dt="2024-08-14T10:56:12.221" v="2077" actId="47"/>
        <pc:sldMkLst>
          <pc:docMk/>
          <pc:sldMk cId="821624665" sldId="275"/>
        </pc:sldMkLst>
        <pc:graphicFrameChg chg="mod">
          <ac:chgData name="Rowley , Hannah (SENIOR PUBLIC HEALTH OFFICER)" userId="2ba83acf-ba69-4b41-a1da-27d6ce7e4701" providerId="ADAL" clId="{4AFAA6D1-0EDD-4C26-8A47-595D75860029}" dt="2024-08-13T08:29:14.192" v="97" actId="13926"/>
          <ac:graphicFrameMkLst>
            <pc:docMk/>
            <pc:sldMk cId="821624665" sldId="275"/>
            <ac:graphicFrameMk id="18" creationId="{55FB25A3-311B-6509-4D6C-5AAA8B153ECC}"/>
          </ac:graphicFrameMkLst>
        </pc:graphicFrameChg>
      </pc:sldChg>
      <pc:sldChg chg="addSp delSp modSp mod modTransition modMedia delAnim modNotesTx">
        <pc:chgData name="Rowley , Hannah (SENIOR PUBLIC HEALTH OFFICER)" userId="2ba83acf-ba69-4b41-a1da-27d6ce7e4701" providerId="ADAL" clId="{4AFAA6D1-0EDD-4C26-8A47-595D75860029}" dt="2024-09-26T11:59:30.932" v="10239" actId="20577"/>
        <pc:sldMkLst>
          <pc:docMk/>
          <pc:sldMk cId="2727829790" sldId="276"/>
        </pc:sldMkLst>
        <pc:spChg chg="add mod">
          <ac:chgData name="Rowley , Hannah (SENIOR PUBLIC HEALTH OFFICER)" userId="2ba83acf-ba69-4b41-a1da-27d6ce7e4701" providerId="ADAL" clId="{4AFAA6D1-0EDD-4C26-8A47-595D75860029}" dt="2024-08-27T08:22:26.727" v="8532" actId="1076"/>
          <ac:spMkLst>
            <pc:docMk/>
            <pc:sldMk cId="2727829790" sldId="276"/>
            <ac:spMk id="4" creationId="{2D05BAD8-C18F-9012-0A91-49F509318483}"/>
          </ac:spMkLst>
        </pc:spChg>
        <pc:spChg chg="add mod">
          <ac:chgData name="Rowley , Hannah (SENIOR PUBLIC HEALTH OFFICER)" userId="2ba83acf-ba69-4b41-a1da-27d6ce7e4701" providerId="ADAL" clId="{4AFAA6D1-0EDD-4C26-8A47-595D75860029}" dt="2024-08-27T08:22:46.791" v="8544" actId="1076"/>
          <ac:spMkLst>
            <pc:docMk/>
            <pc:sldMk cId="2727829790" sldId="276"/>
            <ac:spMk id="7" creationId="{F7A2D983-01E3-58F3-517B-F594DEFF88F9}"/>
          </ac:spMkLst>
        </pc:spChg>
        <pc:spChg chg="add mod">
          <ac:chgData name="Rowley , Hannah (SENIOR PUBLIC HEALTH OFFICER)" userId="2ba83acf-ba69-4b41-a1da-27d6ce7e4701" providerId="ADAL" clId="{4AFAA6D1-0EDD-4C26-8A47-595D75860029}" dt="2024-08-30T14:18:39.226" v="9157" actId="1076"/>
          <ac:spMkLst>
            <pc:docMk/>
            <pc:sldMk cId="2727829790" sldId="276"/>
            <ac:spMk id="9" creationId="{EB6B75E4-AA06-49D4-C8C3-E5BF0B6340A5}"/>
          </ac:spMkLst>
        </pc:spChg>
        <pc:spChg chg="add mod">
          <ac:chgData name="Rowley , Hannah (SENIOR PUBLIC HEALTH OFFICER)" userId="2ba83acf-ba69-4b41-a1da-27d6ce7e4701" providerId="ADAL" clId="{4AFAA6D1-0EDD-4C26-8A47-595D75860029}" dt="2024-08-27T08:22:43.816" v="8542" actId="1076"/>
          <ac:spMkLst>
            <pc:docMk/>
            <pc:sldMk cId="2727829790" sldId="276"/>
            <ac:spMk id="11" creationId="{8E5451FE-7095-5160-4AB1-7A4E41D0335D}"/>
          </ac:spMkLst>
        </pc:spChg>
        <pc:spChg chg="add del mod">
          <ac:chgData name="Rowley , Hannah (SENIOR PUBLIC HEALTH OFFICER)" userId="2ba83acf-ba69-4b41-a1da-27d6ce7e4701" providerId="ADAL" clId="{4AFAA6D1-0EDD-4C26-8A47-595D75860029}" dt="2024-08-27T08:22:19.966" v="8530" actId="478"/>
          <ac:spMkLst>
            <pc:docMk/>
            <pc:sldMk cId="2727829790" sldId="276"/>
            <ac:spMk id="13" creationId="{B0480386-F06A-5DF1-9A82-9E2C63D5CC84}"/>
          </ac:spMkLst>
        </pc:spChg>
        <pc:graphicFrameChg chg="del mod">
          <ac:chgData name="Rowley , Hannah (SENIOR PUBLIC HEALTH OFFICER)" userId="2ba83acf-ba69-4b41-a1da-27d6ce7e4701" providerId="ADAL" clId="{4AFAA6D1-0EDD-4C26-8A47-595D75860029}" dt="2024-08-27T08:22:18.016" v="8529" actId="478"/>
          <ac:graphicFrameMkLst>
            <pc:docMk/>
            <pc:sldMk cId="2727829790" sldId="276"/>
            <ac:graphicFrameMk id="5" creationId="{21B8C260-10EE-D22F-12B6-2144C5843CE4}"/>
          </ac:graphicFrameMkLst>
        </pc:graphicFrameChg>
        <pc:picChg chg="del">
          <ac:chgData name="Rowley , Hannah (SENIOR PUBLIC HEALTH OFFICER)" userId="2ba83acf-ba69-4b41-a1da-27d6ce7e4701" providerId="ADAL" clId="{4AFAA6D1-0EDD-4C26-8A47-595D75860029}" dt="2024-08-15T10:22:42.826" v="3482" actId="478"/>
          <ac:picMkLst>
            <pc:docMk/>
            <pc:sldMk cId="2727829790" sldId="276"/>
            <ac:picMk id="7" creationId="{4CD85A03-1C03-44A7-A768-E5B9FA03C919}"/>
          </ac:picMkLst>
        </pc:picChg>
        <pc:picChg chg="add del mod">
          <ac:chgData name="Rowley , Hannah (SENIOR PUBLIC HEALTH OFFICER)" userId="2ba83acf-ba69-4b41-a1da-27d6ce7e4701" providerId="ADAL" clId="{4AFAA6D1-0EDD-4C26-8A47-595D75860029}" dt="2024-08-15T10:23:54.878" v="3485"/>
          <ac:picMkLst>
            <pc:docMk/>
            <pc:sldMk cId="2727829790" sldId="276"/>
            <ac:picMk id="20" creationId="{C5B96A8A-8027-243C-363A-AE8AB2B5163A}"/>
          </ac:picMkLst>
        </pc:picChg>
        <pc:picChg chg="add del mod modCrop">
          <ac:chgData name="Rowley , Hannah (SENIOR PUBLIC HEALTH OFFICER)" userId="2ba83acf-ba69-4b41-a1da-27d6ce7e4701" providerId="ADAL" clId="{4AFAA6D1-0EDD-4C26-8A47-595D75860029}" dt="2024-08-15T14:11:21.525" v="7397" actId="478"/>
          <ac:picMkLst>
            <pc:docMk/>
            <pc:sldMk cId="2727829790" sldId="276"/>
            <ac:picMk id="21" creationId="{FF8D5104-23BB-8EBA-0E18-1ABA0E3C09BC}"/>
          </ac:picMkLst>
        </pc:picChg>
        <pc:picChg chg="add del mod">
          <ac:chgData name="Rowley , Hannah (SENIOR PUBLIC HEALTH OFFICER)" userId="2ba83acf-ba69-4b41-a1da-27d6ce7e4701" providerId="ADAL" clId="{4AFAA6D1-0EDD-4C26-8A47-595D75860029}" dt="2024-08-15T14:15:51.805" v="7425"/>
          <ac:picMkLst>
            <pc:docMk/>
            <pc:sldMk cId="2727829790" sldId="276"/>
            <ac:picMk id="23" creationId="{F3DA043E-FD57-8424-4AB0-F10F40181309}"/>
          </ac:picMkLst>
        </pc:picChg>
        <pc:picChg chg="add mod ord">
          <ac:chgData name="Rowley , Hannah (SENIOR PUBLIC HEALTH OFFICER)" userId="2ba83acf-ba69-4b41-a1da-27d6ce7e4701" providerId="ADAL" clId="{4AFAA6D1-0EDD-4C26-8A47-595D75860029}" dt="2024-08-30T14:20:24.004" v="9177" actId="13244"/>
          <ac:picMkLst>
            <pc:docMk/>
            <pc:sldMk cId="2727829790" sldId="276"/>
            <ac:picMk id="24" creationId="{A136EEB3-5541-3FA1-2EF9-D0487F2F08C8}"/>
          </ac:picMkLst>
        </pc:picChg>
      </pc:sldChg>
      <pc:sldChg chg="addSp delSp modSp mod modTransition modMedia delAnim modAnim modNotesTx">
        <pc:chgData name="Rowley , Hannah (SENIOR PUBLIC HEALTH OFFICER)" userId="2ba83acf-ba69-4b41-a1da-27d6ce7e4701" providerId="ADAL" clId="{4AFAA6D1-0EDD-4C26-8A47-595D75860029}" dt="2024-09-26T11:59:25.420" v="10236" actId="20577"/>
        <pc:sldMkLst>
          <pc:docMk/>
          <pc:sldMk cId="1827715544" sldId="277"/>
        </pc:sldMkLst>
        <pc:spChg chg="add del mod">
          <ac:chgData name="Rowley , Hannah (SENIOR PUBLIC HEALTH OFFICER)" userId="2ba83acf-ba69-4b41-a1da-27d6ce7e4701" providerId="ADAL" clId="{4AFAA6D1-0EDD-4C26-8A47-595D75860029}" dt="2024-08-20T14:03:43.364" v="7968" actId="478"/>
          <ac:spMkLst>
            <pc:docMk/>
            <pc:sldMk cId="1827715544" sldId="277"/>
            <ac:spMk id="3" creationId="{6557EF23-554E-5922-8D80-0C9CABA01060}"/>
          </ac:spMkLst>
        </pc:spChg>
        <pc:spChg chg="add mod">
          <ac:chgData name="Rowley , Hannah (SENIOR PUBLIC HEALTH OFFICER)" userId="2ba83acf-ba69-4b41-a1da-27d6ce7e4701" providerId="ADAL" clId="{4AFAA6D1-0EDD-4C26-8A47-595D75860029}" dt="2024-09-19T12:17:25.129" v="9248" actId="20577"/>
          <ac:spMkLst>
            <pc:docMk/>
            <pc:sldMk cId="1827715544" sldId="277"/>
            <ac:spMk id="4" creationId="{FDA1A5BC-6417-5B2B-1C23-3AAB1BD33874}"/>
          </ac:spMkLst>
        </pc:spChg>
        <pc:spChg chg="add mod">
          <ac:chgData name="Rowley , Hannah (SENIOR PUBLIC HEALTH OFFICER)" userId="2ba83acf-ba69-4b41-a1da-27d6ce7e4701" providerId="ADAL" clId="{4AFAA6D1-0EDD-4C26-8A47-595D75860029}" dt="2024-08-27T08:14:47.194" v="8249" actId="1076"/>
          <ac:spMkLst>
            <pc:docMk/>
            <pc:sldMk cId="1827715544" sldId="277"/>
            <ac:spMk id="8" creationId="{5A64CC7F-5DA0-49C3-5D17-D3AE8F20CE43}"/>
          </ac:spMkLst>
        </pc:spChg>
        <pc:spChg chg="add mod">
          <ac:chgData name="Rowley , Hannah (SENIOR PUBLIC HEALTH OFFICER)" userId="2ba83acf-ba69-4b41-a1da-27d6ce7e4701" providerId="ADAL" clId="{4AFAA6D1-0EDD-4C26-8A47-595D75860029}" dt="2024-08-30T09:36:37.825" v="9058" actId="14100"/>
          <ac:spMkLst>
            <pc:docMk/>
            <pc:sldMk cId="1827715544" sldId="277"/>
            <ac:spMk id="10" creationId="{4F5CFA87-2B5C-059B-6171-40DF71F76100}"/>
          </ac:spMkLst>
        </pc:spChg>
        <pc:spChg chg="add mod">
          <ac:chgData name="Rowley , Hannah (SENIOR PUBLIC HEALTH OFFICER)" userId="2ba83acf-ba69-4b41-a1da-27d6ce7e4701" providerId="ADAL" clId="{4AFAA6D1-0EDD-4C26-8A47-595D75860029}" dt="2024-08-30T09:36:39.079" v="9059" actId="14100"/>
          <ac:spMkLst>
            <pc:docMk/>
            <pc:sldMk cId="1827715544" sldId="277"/>
            <ac:spMk id="12" creationId="{59094910-C31E-CF7B-0E98-BF442F8BD286}"/>
          </ac:spMkLst>
        </pc:spChg>
        <pc:spChg chg="add mod">
          <ac:chgData name="Rowley , Hannah (SENIOR PUBLIC HEALTH OFFICER)" userId="2ba83acf-ba69-4b41-a1da-27d6ce7e4701" providerId="ADAL" clId="{4AFAA6D1-0EDD-4C26-8A47-595D75860029}" dt="2024-08-30T09:36:43.840" v="9061" actId="14100"/>
          <ac:spMkLst>
            <pc:docMk/>
            <pc:sldMk cId="1827715544" sldId="277"/>
            <ac:spMk id="14" creationId="{39F4E5DE-B78C-3C32-599A-3B5F9CB4912C}"/>
          </ac:spMkLst>
        </pc:spChg>
        <pc:spChg chg="add mod">
          <ac:chgData name="Rowley , Hannah (SENIOR PUBLIC HEALTH OFFICER)" userId="2ba83acf-ba69-4b41-a1da-27d6ce7e4701" providerId="ADAL" clId="{4AFAA6D1-0EDD-4C26-8A47-595D75860029}" dt="2024-08-27T08:15:08.281" v="8257" actId="1076"/>
          <ac:spMkLst>
            <pc:docMk/>
            <pc:sldMk cId="1827715544" sldId="277"/>
            <ac:spMk id="16" creationId="{7346B284-44A5-9CC0-4148-621F0D29188F}"/>
          </ac:spMkLst>
        </pc:spChg>
        <pc:graphicFrameChg chg="del mod">
          <ac:chgData name="Rowley , Hannah (SENIOR PUBLIC HEALTH OFFICER)" userId="2ba83acf-ba69-4b41-a1da-27d6ce7e4701" providerId="ADAL" clId="{4AFAA6D1-0EDD-4C26-8A47-595D75860029}" dt="2024-08-27T08:14:27.384" v="8241" actId="478"/>
          <ac:graphicFrameMkLst>
            <pc:docMk/>
            <pc:sldMk cId="1827715544" sldId="277"/>
            <ac:graphicFrameMk id="5" creationId="{5B04B9B6-D7AF-68AE-6FC0-789B879D48AA}"/>
          </ac:graphicFrameMkLst>
        </pc:graphicFrameChg>
        <pc:picChg chg="del">
          <ac:chgData name="Rowley , Hannah (SENIOR PUBLIC HEALTH OFFICER)" userId="2ba83acf-ba69-4b41-a1da-27d6ce7e4701" providerId="ADAL" clId="{4AFAA6D1-0EDD-4C26-8A47-595D75860029}" dt="2024-08-13T08:26:21.211" v="0" actId="478"/>
          <ac:picMkLst>
            <pc:docMk/>
            <pc:sldMk cId="1827715544" sldId="277"/>
            <ac:picMk id="4" creationId="{9FABBE17-5B9D-4C49-9A14-5887284514E1}"/>
          </ac:picMkLst>
        </pc:picChg>
        <pc:picChg chg="add del mod">
          <ac:chgData name="Rowley , Hannah (SENIOR PUBLIC HEALTH OFFICER)" userId="2ba83acf-ba69-4b41-a1da-27d6ce7e4701" providerId="ADAL" clId="{4AFAA6D1-0EDD-4C26-8A47-595D75860029}" dt="2024-09-19T12:25:16.305" v="9252"/>
          <ac:picMkLst>
            <pc:docMk/>
            <pc:sldMk cId="1827715544" sldId="277"/>
            <ac:picMk id="5" creationId="{ABAC40F1-FC73-BBA5-FCF0-88829EF42D44}"/>
          </ac:picMkLst>
        </pc:picChg>
        <pc:picChg chg="del">
          <ac:chgData name="Rowley , Hannah (SENIOR PUBLIC HEALTH OFFICER)" userId="2ba83acf-ba69-4b41-a1da-27d6ce7e4701" providerId="ADAL" clId="{4AFAA6D1-0EDD-4C26-8A47-595D75860029}" dt="2024-08-15T10:05:03.559" v="2865" actId="478"/>
          <ac:picMkLst>
            <pc:docMk/>
            <pc:sldMk cId="1827715544" sldId="277"/>
            <ac:picMk id="6" creationId="{08F1CD56-D2F0-418F-BF7F-EEEF8B071E06}"/>
          </ac:picMkLst>
        </pc:picChg>
        <pc:picChg chg="add mod modCrop">
          <ac:chgData name="Rowley , Hannah (SENIOR PUBLIC HEALTH OFFICER)" userId="2ba83acf-ba69-4b41-a1da-27d6ce7e4701" providerId="ADAL" clId="{4AFAA6D1-0EDD-4C26-8A47-595D75860029}" dt="2024-08-27T08:15:43.078" v="8396" actId="962"/>
          <ac:picMkLst>
            <pc:docMk/>
            <pc:sldMk cId="1827715544" sldId="277"/>
            <ac:picMk id="6" creationId="{E22512D9-731A-28B0-A1F7-F5E5469BBBBC}"/>
          </ac:picMkLst>
        </pc:picChg>
        <pc:picChg chg="add del mod">
          <ac:chgData name="Rowley , Hannah (SENIOR PUBLIC HEALTH OFFICER)" userId="2ba83acf-ba69-4b41-a1da-27d6ce7e4701" providerId="ADAL" clId="{4AFAA6D1-0EDD-4C26-8A47-595D75860029}" dt="2024-09-19T12:25:18.046" v="9254"/>
          <ac:picMkLst>
            <pc:docMk/>
            <pc:sldMk cId="1827715544" sldId="277"/>
            <ac:picMk id="7" creationId="{68B8C8B7-8945-8460-ADC6-507C9272917D}"/>
          </ac:picMkLst>
        </pc:picChg>
        <pc:picChg chg="add del mod">
          <ac:chgData name="Rowley , Hannah (SENIOR PUBLIC HEALTH OFFICER)" userId="2ba83acf-ba69-4b41-a1da-27d6ce7e4701" providerId="ADAL" clId="{4AFAA6D1-0EDD-4C26-8A47-595D75860029}" dt="2024-08-15T10:13:49.016" v="2868"/>
          <ac:picMkLst>
            <pc:docMk/>
            <pc:sldMk cId="1827715544" sldId="277"/>
            <ac:picMk id="11" creationId="{C1D100D8-8691-F145-BD3E-F5DF32E41D1C}"/>
          </ac:picMkLst>
        </pc:picChg>
        <pc:picChg chg="add del mod ord">
          <ac:chgData name="Rowley , Hannah (SENIOR PUBLIC HEALTH OFFICER)" userId="2ba83acf-ba69-4b41-a1da-27d6ce7e4701" providerId="ADAL" clId="{4AFAA6D1-0EDD-4C26-8A47-595D75860029}" dt="2024-09-19T12:26:13.456" v="9255"/>
          <ac:picMkLst>
            <pc:docMk/>
            <pc:sldMk cId="1827715544" sldId="277"/>
            <ac:picMk id="11" creationId="{C54466EC-9019-7AA9-2EA2-85FA2381496D}"/>
          </ac:picMkLst>
        </pc:picChg>
        <pc:picChg chg="add del mod">
          <ac:chgData name="Rowley , Hannah (SENIOR PUBLIC HEALTH OFFICER)" userId="2ba83acf-ba69-4b41-a1da-27d6ce7e4701" providerId="ADAL" clId="{4AFAA6D1-0EDD-4C26-8A47-595D75860029}" dt="2024-08-15T10:14:15.058" v="2869" actId="478"/>
          <ac:picMkLst>
            <pc:docMk/>
            <pc:sldMk cId="1827715544" sldId="277"/>
            <ac:picMk id="12" creationId="{563AF6DF-4351-BD73-9358-16BB79A31513}"/>
          </ac:picMkLst>
        </pc:picChg>
        <pc:picChg chg="add mod">
          <ac:chgData name="Rowley , Hannah (SENIOR PUBLIC HEALTH OFFICER)" userId="2ba83acf-ba69-4b41-a1da-27d6ce7e4701" providerId="ADAL" clId="{4AFAA6D1-0EDD-4C26-8A47-595D75860029}" dt="2024-09-20T14:56:16.929" v="9451" actId="962"/>
          <ac:picMkLst>
            <pc:docMk/>
            <pc:sldMk cId="1827715544" sldId="277"/>
            <ac:picMk id="13" creationId="{03B8F6A1-E8B4-D96F-FB0B-A5E60DF18D21}"/>
          </ac:picMkLst>
        </pc:picChg>
        <pc:picChg chg="add del mod">
          <ac:chgData name="Rowley , Hannah (SENIOR PUBLIC HEALTH OFFICER)" userId="2ba83acf-ba69-4b41-a1da-27d6ce7e4701" providerId="ADAL" clId="{4AFAA6D1-0EDD-4C26-8A47-595D75860029}" dt="2024-08-15T10:15:19.027" v="2872"/>
          <ac:picMkLst>
            <pc:docMk/>
            <pc:sldMk cId="1827715544" sldId="277"/>
            <ac:picMk id="14" creationId="{FC5998C6-17C4-81D0-57E2-E75836CAFF0C}"/>
          </ac:picMkLst>
        </pc:picChg>
        <pc:picChg chg="add del mod modCrop">
          <ac:chgData name="Rowley , Hannah (SENIOR PUBLIC HEALTH OFFICER)" userId="2ba83acf-ba69-4b41-a1da-27d6ce7e4701" providerId="ADAL" clId="{4AFAA6D1-0EDD-4C26-8A47-595D75860029}" dt="2024-08-19T12:19:36.681" v="7773" actId="478"/>
          <ac:picMkLst>
            <pc:docMk/>
            <pc:sldMk cId="1827715544" sldId="277"/>
            <ac:picMk id="15" creationId="{D862859F-01C6-0A94-ED63-00AFC45EE59B}"/>
          </ac:picMkLst>
        </pc:picChg>
        <pc:picChg chg="add del mod">
          <ac:chgData name="Rowley , Hannah (SENIOR PUBLIC HEALTH OFFICER)" userId="2ba83acf-ba69-4b41-a1da-27d6ce7e4701" providerId="ADAL" clId="{4AFAA6D1-0EDD-4C26-8A47-595D75860029}" dt="2024-08-19T12:20:47.756" v="7806"/>
          <ac:picMkLst>
            <pc:docMk/>
            <pc:sldMk cId="1827715544" sldId="277"/>
            <ac:picMk id="20" creationId="{46CF0D97-B07D-A21A-CF59-821814476E9D}"/>
          </ac:picMkLst>
        </pc:picChg>
        <pc:picChg chg="add del mod">
          <ac:chgData name="Rowley , Hannah (SENIOR PUBLIC HEALTH OFFICER)" userId="2ba83acf-ba69-4b41-a1da-27d6ce7e4701" providerId="ADAL" clId="{4AFAA6D1-0EDD-4C26-8A47-595D75860029}" dt="2024-08-19T12:20:49.094" v="7808"/>
          <ac:picMkLst>
            <pc:docMk/>
            <pc:sldMk cId="1827715544" sldId="277"/>
            <ac:picMk id="21" creationId="{1B19F786-1CA4-B58D-4E7A-7520162B94EA}"/>
          </ac:picMkLst>
        </pc:picChg>
        <pc:picChg chg="add del mod ord">
          <ac:chgData name="Rowley , Hannah (SENIOR PUBLIC HEALTH OFFICER)" userId="2ba83acf-ba69-4b41-a1da-27d6ce7e4701" providerId="ADAL" clId="{4AFAA6D1-0EDD-4C26-8A47-595D75860029}" dt="2024-08-19T12:21:57.404" v="7809"/>
          <ac:picMkLst>
            <pc:docMk/>
            <pc:sldMk cId="1827715544" sldId="277"/>
            <ac:picMk id="24" creationId="{5A23F20C-53EA-B914-F683-F53FBDD48353}"/>
          </ac:picMkLst>
        </pc:picChg>
        <pc:picChg chg="add del mod">
          <ac:chgData name="Rowley , Hannah (SENIOR PUBLIC HEALTH OFFICER)" userId="2ba83acf-ba69-4b41-a1da-27d6ce7e4701" providerId="ADAL" clId="{4AFAA6D1-0EDD-4C26-8A47-595D75860029}" dt="2024-08-19T12:22:32.885" v="7811"/>
          <ac:picMkLst>
            <pc:docMk/>
            <pc:sldMk cId="1827715544" sldId="277"/>
            <ac:picMk id="25" creationId="{99D43FC7-25BD-662C-2F29-CB632F6D7DF3}"/>
          </ac:picMkLst>
        </pc:picChg>
        <pc:picChg chg="add del mod ord">
          <ac:chgData name="Rowley , Hannah (SENIOR PUBLIC HEALTH OFFICER)" userId="2ba83acf-ba69-4b41-a1da-27d6ce7e4701" providerId="ADAL" clId="{4AFAA6D1-0EDD-4C26-8A47-595D75860029}" dt="2024-08-19T12:23:33.410" v="7812"/>
          <ac:picMkLst>
            <pc:docMk/>
            <pc:sldMk cId="1827715544" sldId="277"/>
            <ac:picMk id="29" creationId="{90A4B564-85D6-82CC-BDA8-29925B129950}"/>
          </ac:picMkLst>
        </pc:picChg>
        <pc:picChg chg="add del mod">
          <ac:chgData name="Rowley , Hannah (SENIOR PUBLIC HEALTH OFFICER)" userId="2ba83acf-ba69-4b41-a1da-27d6ce7e4701" providerId="ADAL" clId="{4AFAA6D1-0EDD-4C26-8A47-595D75860029}" dt="2024-08-19T12:24:25.944" v="7813" actId="478"/>
          <ac:picMkLst>
            <pc:docMk/>
            <pc:sldMk cId="1827715544" sldId="277"/>
            <ac:picMk id="30" creationId="{FCDD6DEC-BE03-6273-DC21-2A4D232A18C0}"/>
          </ac:picMkLst>
        </pc:picChg>
        <pc:picChg chg="add del mod">
          <ac:chgData name="Rowley , Hannah (SENIOR PUBLIC HEALTH OFFICER)" userId="2ba83acf-ba69-4b41-a1da-27d6ce7e4701" providerId="ADAL" clId="{4AFAA6D1-0EDD-4C26-8A47-595D75860029}" dt="2024-08-19T12:25:34.141" v="7816"/>
          <ac:picMkLst>
            <pc:docMk/>
            <pc:sldMk cId="1827715544" sldId="277"/>
            <ac:picMk id="35" creationId="{404C3F2B-79C7-0EBD-3427-67D5BB59C954}"/>
          </ac:picMkLst>
        </pc:picChg>
        <pc:picChg chg="add del mod ord">
          <ac:chgData name="Rowley , Hannah (SENIOR PUBLIC HEALTH OFFICER)" userId="2ba83acf-ba69-4b41-a1da-27d6ce7e4701" providerId="ADAL" clId="{4AFAA6D1-0EDD-4C26-8A47-595D75860029}" dt="2024-09-19T12:24:49.651" v="9249" actId="478"/>
          <ac:picMkLst>
            <pc:docMk/>
            <pc:sldMk cId="1827715544" sldId="277"/>
            <ac:picMk id="36" creationId="{8199B9F5-F289-F93E-B323-31B701F8DD37}"/>
          </ac:picMkLst>
        </pc:picChg>
      </pc:sldChg>
      <pc:sldChg chg="addSp delSp modSp mod modTransition modMedia delAnim modNotesTx">
        <pc:chgData name="Rowley , Hannah (SENIOR PUBLIC HEALTH OFFICER)" userId="2ba83acf-ba69-4b41-a1da-27d6ce7e4701" providerId="ADAL" clId="{4AFAA6D1-0EDD-4C26-8A47-595D75860029}" dt="2024-09-26T13:48:12.291" v="10295" actId="20577"/>
        <pc:sldMkLst>
          <pc:docMk/>
          <pc:sldMk cId="1662771065" sldId="278"/>
        </pc:sldMkLst>
        <pc:spChg chg="add mod">
          <ac:chgData name="Rowley , Hannah (SENIOR PUBLIC HEALTH OFFICER)" userId="2ba83acf-ba69-4b41-a1da-27d6ce7e4701" providerId="ADAL" clId="{4AFAA6D1-0EDD-4C26-8A47-595D75860029}" dt="2024-08-27T08:29:02.011" v="8705" actId="1076"/>
          <ac:spMkLst>
            <pc:docMk/>
            <pc:sldMk cId="1662771065" sldId="278"/>
            <ac:spMk id="3" creationId="{BB8577EE-A2F8-B33F-3F89-F99E7EDA935F}"/>
          </ac:spMkLst>
        </pc:spChg>
        <pc:spChg chg="add mod">
          <ac:chgData name="Rowley , Hannah (SENIOR PUBLIC HEALTH OFFICER)" userId="2ba83acf-ba69-4b41-a1da-27d6ce7e4701" providerId="ADAL" clId="{4AFAA6D1-0EDD-4C26-8A47-595D75860029}" dt="2024-08-30T14:23:38.989" v="9219" actId="962"/>
          <ac:spMkLst>
            <pc:docMk/>
            <pc:sldMk cId="1662771065" sldId="278"/>
            <ac:spMk id="4" creationId="{7984E9AE-02A8-1FEA-AB73-9479BCA779D9}"/>
          </ac:spMkLst>
        </pc:spChg>
        <pc:spChg chg="add mod">
          <ac:chgData name="Rowley , Hannah (SENIOR PUBLIC HEALTH OFFICER)" userId="2ba83acf-ba69-4b41-a1da-27d6ce7e4701" providerId="ADAL" clId="{4AFAA6D1-0EDD-4C26-8A47-595D75860029}" dt="2024-08-27T08:29:37.447" v="8727" actId="1076"/>
          <ac:spMkLst>
            <pc:docMk/>
            <pc:sldMk cId="1662771065" sldId="278"/>
            <ac:spMk id="6" creationId="{0C0F5BB5-F5E7-8DF5-6425-EA86B8F98BD9}"/>
          </ac:spMkLst>
        </pc:spChg>
        <pc:spChg chg="add mod">
          <ac:chgData name="Rowley , Hannah (SENIOR PUBLIC HEALTH OFFICER)" userId="2ba83acf-ba69-4b41-a1da-27d6ce7e4701" providerId="ADAL" clId="{4AFAA6D1-0EDD-4C26-8A47-595D75860029}" dt="2024-08-27T08:29:35.361" v="8726" actId="1076"/>
          <ac:spMkLst>
            <pc:docMk/>
            <pc:sldMk cId="1662771065" sldId="278"/>
            <ac:spMk id="7" creationId="{C70D10D5-1B3F-482C-033B-A5509C73F4D8}"/>
          </ac:spMkLst>
        </pc:spChg>
        <pc:spChg chg="add mod ord">
          <ac:chgData name="Rowley , Hannah (SENIOR PUBLIC HEALTH OFFICER)" userId="2ba83acf-ba69-4b41-a1da-27d6ce7e4701" providerId="ADAL" clId="{4AFAA6D1-0EDD-4C26-8A47-595D75860029}" dt="2024-08-30T14:23:30.395" v="9218" actId="13244"/>
          <ac:spMkLst>
            <pc:docMk/>
            <pc:sldMk cId="1662771065" sldId="278"/>
            <ac:spMk id="9" creationId="{BA4A40DF-2615-0D67-9A5F-E9DFF1148B1D}"/>
          </ac:spMkLst>
        </pc:spChg>
        <pc:spChg chg="add mod ord">
          <ac:chgData name="Rowley , Hannah (SENIOR PUBLIC HEALTH OFFICER)" userId="2ba83acf-ba69-4b41-a1da-27d6ce7e4701" providerId="ADAL" clId="{4AFAA6D1-0EDD-4C26-8A47-595D75860029}" dt="2024-08-30T14:23:45.188" v="9220" actId="13244"/>
          <ac:spMkLst>
            <pc:docMk/>
            <pc:sldMk cId="1662771065" sldId="278"/>
            <ac:spMk id="11" creationId="{16099120-6F01-91E5-B4F6-5404FE8018E4}"/>
          </ac:spMkLst>
        </pc:spChg>
        <pc:spChg chg="add mod ord">
          <ac:chgData name="Rowley , Hannah (SENIOR PUBLIC HEALTH OFFICER)" userId="2ba83acf-ba69-4b41-a1da-27d6ce7e4701" providerId="ADAL" clId="{4AFAA6D1-0EDD-4C26-8A47-595D75860029}" dt="2024-08-30T14:23:51.003" v="9221" actId="13244"/>
          <ac:spMkLst>
            <pc:docMk/>
            <pc:sldMk cId="1662771065" sldId="278"/>
            <ac:spMk id="13" creationId="{BC909FD3-E016-0683-9BE1-6F8A712E496E}"/>
          </ac:spMkLst>
        </pc:spChg>
        <pc:spChg chg="add mod">
          <ac:chgData name="Rowley , Hannah (SENIOR PUBLIC HEALTH OFFICER)" userId="2ba83acf-ba69-4b41-a1da-27d6ce7e4701" providerId="ADAL" clId="{4AFAA6D1-0EDD-4C26-8A47-595D75860029}" dt="2024-08-27T08:29:32.376" v="8725" actId="1076"/>
          <ac:spMkLst>
            <pc:docMk/>
            <pc:sldMk cId="1662771065" sldId="278"/>
            <ac:spMk id="16" creationId="{EEEC6496-6715-5961-D398-9144CD45775C}"/>
          </ac:spMkLst>
        </pc:spChg>
        <pc:graphicFrameChg chg="del mod">
          <ac:chgData name="Rowley , Hannah (SENIOR PUBLIC HEALTH OFFICER)" userId="2ba83acf-ba69-4b41-a1da-27d6ce7e4701" providerId="ADAL" clId="{4AFAA6D1-0EDD-4C26-8A47-595D75860029}" dt="2024-08-27T08:28:59.849" v="8704" actId="478"/>
          <ac:graphicFrameMkLst>
            <pc:docMk/>
            <pc:sldMk cId="1662771065" sldId="278"/>
            <ac:graphicFrameMk id="5" creationId="{31A13496-8389-089D-B130-F5036A602085}"/>
          </ac:graphicFrameMkLst>
        </pc:graphicFrameChg>
        <pc:picChg chg="del">
          <ac:chgData name="Rowley , Hannah (SENIOR PUBLIC HEALTH OFFICER)" userId="2ba83acf-ba69-4b41-a1da-27d6ce7e4701" providerId="ADAL" clId="{4AFAA6D1-0EDD-4C26-8A47-595D75860029}" dt="2024-08-15T12:23:20.758" v="5197" actId="478"/>
          <ac:picMkLst>
            <pc:docMk/>
            <pc:sldMk cId="1662771065" sldId="278"/>
            <ac:picMk id="7" creationId="{139B6E9E-4E4C-4430-80B5-AA287A6AD154}"/>
          </ac:picMkLst>
        </pc:picChg>
        <pc:picChg chg="add del mod">
          <ac:chgData name="Rowley , Hannah (SENIOR PUBLIC HEALTH OFFICER)" userId="2ba83acf-ba69-4b41-a1da-27d6ce7e4701" providerId="ADAL" clId="{4AFAA6D1-0EDD-4C26-8A47-595D75860029}" dt="2024-08-15T14:02:32.430" v="7369"/>
          <ac:picMkLst>
            <pc:docMk/>
            <pc:sldMk cId="1662771065" sldId="278"/>
            <ac:picMk id="14" creationId="{2FF1AA73-93F8-D11B-1B35-DF84128B2E42}"/>
          </ac:picMkLst>
        </pc:picChg>
        <pc:picChg chg="add mod ord modCrop">
          <ac:chgData name="Rowley , Hannah (SENIOR PUBLIC HEALTH OFFICER)" userId="2ba83acf-ba69-4b41-a1da-27d6ce7e4701" providerId="ADAL" clId="{4AFAA6D1-0EDD-4C26-8A47-595D75860029}" dt="2024-08-30T14:23:24.005" v="9217" actId="13244"/>
          <ac:picMkLst>
            <pc:docMk/>
            <pc:sldMk cId="1662771065" sldId="278"/>
            <ac:picMk id="15" creationId="{3C5E195A-715E-2EC3-DDCD-4E00E42B1717}"/>
          </ac:picMkLst>
        </pc:picChg>
      </pc:sldChg>
      <pc:sldChg chg="addSp delSp modSp mod modTransition modMedia delAnim modAnim modNotesTx">
        <pc:chgData name="Rowley , Hannah (SENIOR PUBLIC HEALTH OFFICER)" userId="2ba83acf-ba69-4b41-a1da-27d6ce7e4701" providerId="ADAL" clId="{4AFAA6D1-0EDD-4C26-8A47-595D75860029}" dt="2024-09-26T12:43:55.189" v="10288" actId="1076"/>
        <pc:sldMkLst>
          <pc:docMk/>
          <pc:sldMk cId="1923634562" sldId="279"/>
        </pc:sldMkLst>
        <pc:spChg chg="mod">
          <ac:chgData name="Rowley , Hannah (SENIOR PUBLIC HEALTH OFFICER)" userId="2ba83acf-ba69-4b41-a1da-27d6ce7e4701" providerId="ADAL" clId="{4AFAA6D1-0EDD-4C26-8A47-595D75860029}" dt="2024-09-26T12:33:01.208" v="10249" actId="27636"/>
          <ac:spMkLst>
            <pc:docMk/>
            <pc:sldMk cId="1923634562" sldId="279"/>
            <ac:spMk id="2" creationId="{25ACE7B2-6289-7787-510B-52BC2B49ABEE}"/>
          </ac:spMkLst>
        </pc:spChg>
        <pc:spChg chg="add del mod">
          <ac:chgData name="Rowley , Hannah (SENIOR PUBLIC HEALTH OFFICER)" userId="2ba83acf-ba69-4b41-a1da-27d6ce7e4701" providerId="ADAL" clId="{4AFAA6D1-0EDD-4C26-8A47-595D75860029}" dt="2024-09-26T12:33:20.423" v="10259" actId="478"/>
          <ac:spMkLst>
            <pc:docMk/>
            <pc:sldMk cId="1923634562" sldId="279"/>
            <ac:spMk id="6" creationId="{DA07CF7C-199A-99A6-08C9-62FB785A1314}"/>
          </ac:spMkLst>
        </pc:spChg>
        <pc:spChg chg="add mod">
          <ac:chgData name="Rowley , Hannah (SENIOR PUBLIC HEALTH OFFICER)" userId="2ba83acf-ba69-4b41-a1da-27d6ce7e4701" providerId="ADAL" clId="{4AFAA6D1-0EDD-4C26-8A47-595D75860029}" dt="2024-09-26T12:43:55.189" v="10288" actId="1076"/>
          <ac:spMkLst>
            <pc:docMk/>
            <pc:sldMk cId="1923634562" sldId="279"/>
            <ac:spMk id="8" creationId="{57EA8510-7FB5-D85C-3690-BB4D89ACFF9E}"/>
          </ac:spMkLst>
        </pc:spChg>
        <pc:spChg chg="add del mod">
          <ac:chgData name="Rowley , Hannah (SENIOR PUBLIC HEALTH OFFICER)" userId="2ba83acf-ba69-4b41-a1da-27d6ce7e4701" providerId="ADAL" clId="{4AFAA6D1-0EDD-4C26-8A47-595D75860029}" dt="2024-09-26T12:33:02.934" v="10250" actId="478"/>
          <ac:spMkLst>
            <pc:docMk/>
            <pc:sldMk cId="1923634562" sldId="279"/>
            <ac:spMk id="10" creationId="{FEAA555C-7873-EEE4-962B-551DCF20F802}"/>
          </ac:spMkLst>
        </pc:spChg>
        <pc:spChg chg="add del mod">
          <ac:chgData name="Rowley , Hannah (SENIOR PUBLIC HEALTH OFFICER)" userId="2ba83acf-ba69-4b41-a1da-27d6ce7e4701" providerId="ADAL" clId="{4AFAA6D1-0EDD-4C26-8A47-595D75860029}" dt="2024-09-26T12:32:57.047" v="10246" actId="478"/>
          <ac:spMkLst>
            <pc:docMk/>
            <pc:sldMk cId="1923634562" sldId="279"/>
            <ac:spMk id="12" creationId="{232B6C63-4313-D398-FDEB-CF402601D4CA}"/>
          </ac:spMkLst>
        </pc:spChg>
        <pc:spChg chg="add del mod">
          <ac:chgData name="Rowley , Hannah (SENIOR PUBLIC HEALTH OFFICER)" userId="2ba83acf-ba69-4b41-a1da-27d6ce7e4701" providerId="ADAL" clId="{4AFAA6D1-0EDD-4C26-8A47-595D75860029}" dt="2024-08-27T08:23:41.874" v="8565" actId="478"/>
          <ac:spMkLst>
            <pc:docMk/>
            <pc:sldMk cId="1923634562" sldId="279"/>
            <ac:spMk id="14" creationId="{FDF294C7-41DC-AE19-96D8-AABC07E92924}"/>
          </ac:spMkLst>
        </pc:spChg>
        <pc:graphicFrameChg chg="del mod">
          <ac:chgData name="Rowley , Hannah (SENIOR PUBLIC HEALTH OFFICER)" userId="2ba83acf-ba69-4b41-a1da-27d6ce7e4701" providerId="ADAL" clId="{4AFAA6D1-0EDD-4C26-8A47-595D75860029}" dt="2024-08-27T08:23:38.122" v="8563" actId="478"/>
          <ac:graphicFrameMkLst>
            <pc:docMk/>
            <pc:sldMk cId="1923634562" sldId="279"/>
            <ac:graphicFrameMk id="5" creationId="{3F1EB11C-F396-CCAE-E09A-8CA5122D316E}"/>
          </ac:graphicFrameMkLst>
        </pc:graphicFrameChg>
        <pc:picChg chg="add del mod">
          <ac:chgData name="Rowley , Hannah (SENIOR PUBLIC HEALTH OFFICER)" userId="2ba83acf-ba69-4b41-a1da-27d6ce7e4701" providerId="ADAL" clId="{4AFAA6D1-0EDD-4C26-8A47-595D75860029}" dt="2024-09-26T12:34:19.526" v="10277"/>
          <ac:picMkLst>
            <pc:docMk/>
            <pc:sldMk cId="1923634562" sldId="279"/>
            <ac:picMk id="4" creationId="{17AF581B-262C-CAAB-7A1E-D6469317BBBF}"/>
          </ac:picMkLst>
        </pc:picChg>
        <pc:picChg chg="del mod">
          <ac:chgData name="Rowley , Hannah (SENIOR PUBLIC HEALTH OFFICER)" userId="2ba83acf-ba69-4b41-a1da-27d6ce7e4701" providerId="ADAL" clId="{4AFAA6D1-0EDD-4C26-8A47-595D75860029}" dt="2024-08-30T10:50:17.542" v="9074" actId="478"/>
          <ac:picMkLst>
            <pc:docMk/>
            <pc:sldMk cId="1923634562" sldId="279"/>
            <ac:picMk id="4" creationId="{EC89B6C4-B1E7-4A17-AC32-10E18BA1B96A}"/>
          </ac:picMkLst>
        </pc:picChg>
        <pc:picChg chg="add del mod">
          <ac:chgData name="Rowley , Hannah (SENIOR PUBLIC HEALTH OFFICER)" userId="2ba83acf-ba69-4b41-a1da-27d6ce7e4701" providerId="ADAL" clId="{4AFAA6D1-0EDD-4C26-8A47-595D75860029}" dt="2024-09-26T12:34:34.117" v="10279"/>
          <ac:picMkLst>
            <pc:docMk/>
            <pc:sldMk cId="1923634562" sldId="279"/>
            <ac:picMk id="5" creationId="{5A626208-0686-F2D0-E0D3-C574F3BA9C18}"/>
          </ac:picMkLst>
        </pc:picChg>
        <pc:picChg chg="add del mod">
          <ac:chgData name="Rowley , Hannah (SENIOR PUBLIC HEALTH OFFICER)" userId="2ba83acf-ba69-4b41-a1da-27d6ce7e4701" providerId="ADAL" clId="{4AFAA6D1-0EDD-4C26-8A47-595D75860029}" dt="2024-08-30T10:51:35.707" v="9077"/>
          <ac:picMkLst>
            <pc:docMk/>
            <pc:sldMk cId="1923634562" sldId="279"/>
            <ac:picMk id="5" creationId="{B159AD21-7CD7-4513-A20A-1FF40713B44B}"/>
          </ac:picMkLst>
        </pc:picChg>
        <pc:picChg chg="add del mod">
          <ac:chgData name="Rowley , Hannah (SENIOR PUBLIC HEALTH OFFICER)" userId="2ba83acf-ba69-4b41-a1da-27d6ce7e4701" providerId="ADAL" clId="{4AFAA6D1-0EDD-4C26-8A47-595D75860029}" dt="2024-08-30T10:51:49.390" v="9079"/>
          <ac:picMkLst>
            <pc:docMk/>
            <pc:sldMk cId="1923634562" sldId="279"/>
            <ac:picMk id="7" creationId="{5014CAC7-37A3-999A-D5D4-2A9DC391F673}"/>
          </ac:picMkLst>
        </pc:picChg>
        <pc:picChg chg="add del mod ord">
          <ac:chgData name="Rowley , Hannah (SENIOR PUBLIC HEALTH OFFICER)" userId="2ba83acf-ba69-4b41-a1da-27d6ce7e4701" providerId="ADAL" clId="{4AFAA6D1-0EDD-4C26-8A47-595D75860029}" dt="2024-08-30T10:52:50.032" v="9080"/>
          <ac:picMkLst>
            <pc:docMk/>
            <pc:sldMk cId="1923634562" sldId="279"/>
            <ac:picMk id="14" creationId="{7CE282B2-28D0-D31B-2A5B-775B59C19738}"/>
          </ac:picMkLst>
        </pc:picChg>
        <pc:picChg chg="add del mod">
          <ac:chgData name="Rowley , Hannah (SENIOR PUBLIC HEALTH OFFICER)" userId="2ba83acf-ba69-4b41-a1da-27d6ce7e4701" providerId="ADAL" clId="{4AFAA6D1-0EDD-4C26-8A47-595D75860029}" dt="2024-08-30T10:53:08.312" v="9082"/>
          <ac:picMkLst>
            <pc:docMk/>
            <pc:sldMk cId="1923634562" sldId="279"/>
            <ac:picMk id="15" creationId="{DCC320BE-D4F1-F1A1-4B78-A3B4526193FE}"/>
          </ac:picMkLst>
        </pc:picChg>
        <pc:picChg chg="add del mod ord">
          <ac:chgData name="Rowley , Hannah (SENIOR PUBLIC HEALTH OFFICER)" userId="2ba83acf-ba69-4b41-a1da-27d6ce7e4701" providerId="ADAL" clId="{4AFAA6D1-0EDD-4C26-8A47-595D75860029}" dt="2024-09-26T12:35:27.006" v="10280"/>
          <ac:picMkLst>
            <pc:docMk/>
            <pc:sldMk cId="1923634562" sldId="279"/>
            <ac:picMk id="16" creationId="{D0A89870-6DDB-4545-B9E7-7D2FCCFE3109}"/>
          </ac:picMkLst>
        </pc:picChg>
        <pc:picChg chg="add mod">
          <ac:chgData name="Rowley , Hannah (SENIOR PUBLIC HEALTH OFFICER)" userId="2ba83acf-ba69-4b41-a1da-27d6ce7e4701" providerId="ADAL" clId="{4AFAA6D1-0EDD-4C26-8A47-595D75860029}" dt="2024-09-26T12:43:21.356" v="10282" actId="27784"/>
          <ac:picMkLst>
            <pc:docMk/>
            <pc:sldMk cId="1923634562" sldId="279"/>
            <ac:picMk id="17" creationId="{D4C69D6E-A865-5574-9D7B-38D58C1AA664}"/>
          </ac:picMkLst>
        </pc:picChg>
        <pc:picChg chg="add del mod ord">
          <ac:chgData name="Rowley , Hannah (SENIOR PUBLIC HEALTH OFFICER)" userId="2ba83acf-ba69-4b41-a1da-27d6ce7e4701" providerId="ADAL" clId="{4AFAA6D1-0EDD-4C26-8A47-595D75860029}" dt="2024-08-30T10:54:08.447" v="9083"/>
          <ac:picMkLst>
            <pc:docMk/>
            <pc:sldMk cId="1923634562" sldId="279"/>
            <ac:picMk id="19" creationId="{D62D8BEB-CC84-63AF-5C2E-FD82D99572EC}"/>
          </ac:picMkLst>
        </pc:picChg>
        <pc:picChg chg="add del mod">
          <ac:chgData name="Rowley , Hannah (SENIOR PUBLIC HEALTH OFFICER)" userId="2ba83acf-ba69-4b41-a1da-27d6ce7e4701" providerId="ADAL" clId="{4AFAA6D1-0EDD-4C26-8A47-595D75860029}" dt="2024-09-26T12:32:59.474" v="10247" actId="478"/>
          <ac:picMkLst>
            <pc:docMk/>
            <pc:sldMk cId="1923634562" sldId="279"/>
            <ac:picMk id="20" creationId="{E6BDEDB7-D245-721C-55D2-27DDC1F49A99}"/>
          </ac:picMkLst>
        </pc:picChg>
      </pc:sldChg>
      <pc:sldChg chg="del">
        <pc:chgData name="Rowley , Hannah (SENIOR PUBLIC HEALTH OFFICER)" userId="2ba83acf-ba69-4b41-a1da-27d6ce7e4701" providerId="ADAL" clId="{4AFAA6D1-0EDD-4C26-8A47-595D75860029}" dt="2024-08-15T12:10:43.834" v="5053" actId="47"/>
        <pc:sldMkLst>
          <pc:docMk/>
          <pc:sldMk cId="457515790" sldId="280"/>
        </pc:sldMkLst>
      </pc:sldChg>
      <pc:sldChg chg="addSp delSp modSp mod modTransition modMedia delAnim modNotesTx">
        <pc:chgData name="Rowley , Hannah (SENIOR PUBLIC HEALTH OFFICER)" userId="2ba83acf-ba69-4b41-a1da-27d6ce7e4701" providerId="ADAL" clId="{4AFAA6D1-0EDD-4C26-8A47-595D75860029}" dt="2024-09-26T13:48:19.432" v="10299" actId="20577"/>
        <pc:sldMkLst>
          <pc:docMk/>
          <pc:sldMk cId="4279039596" sldId="281"/>
        </pc:sldMkLst>
        <pc:spChg chg="mod">
          <ac:chgData name="Rowley , Hannah (SENIOR PUBLIC HEALTH OFFICER)" userId="2ba83acf-ba69-4b41-a1da-27d6ce7e4701" providerId="ADAL" clId="{4AFAA6D1-0EDD-4C26-8A47-595D75860029}" dt="2024-09-26T12:44:17.186" v="10290" actId="27636"/>
          <ac:spMkLst>
            <pc:docMk/>
            <pc:sldMk cId="4279039596" sldId="281"/>
            <ac:spMk id="2" creationId="{A325DB92-2B58-F41B-02F6-57A3E205B5A1}"/>
          </ac:spMkLst>
        </pc:spChg>
        <pc:spChg chg="add mod">
          <ac:chgData name="Rowley , Hannah (SENIOR PUBLIC HEALTH OFFICER)" userId="2ba83acf-ba69-4b41-a1da-27d6ce7e4701" providerId="ADAL" clId="{4AFAA6D1-0EDD-4C26-8A47-595D75860029}" dt="2024-09-24T15:00:54.576" v="10224" actId="1076"/>
          <ac:spMkLst>
            <pc:docMk/>
            <pc:sldMk cId="4279039596" sldId="281"/>
            <ac:spMk id="3" creationId="{B91C8528-B738-94C7-D06F-7853C61B3617}"/>
          </ac:spMkLst>
        </pc:spChg>
        <pc:spChg chg="add mod">
          <ac:chgData name="Rowley , Hannah (SENIOR PUBLIC HEALTH OFFICER)" userId="2ba83acf-ba69-4b41-a1da-27d6ce7e4701" providerId="ADAL" clId="{4AFAA6D1-0EDD-4C26-8A47-595D75860029}" dt="2024-09-24T10:35:21.908" v="9931" actId="14100"/>
          <ac:spMkLst>
            <pc:docMk/>
            <pc:sldMk cId="4279039596" sldId="281"/>
            <ac:spMk id="4" creationId="{2D600499-943C-EAAF-C95B-2234FD4D497C}"/>
          </ac:spMkLst>
        </pc:spChg>
        <pc:spChg chg="add mod">
          <ac:chgData name="Rowley , Hannah (SENIOR PUBLIC HEALTH OFFICER)" userId="2ba83acf-ba69-4b41-a1da-27d6ce7e4701" providerId="ADAL" clId="{4AFAA6D1-0EDD-4C26-8A47-595D75860029}" dt="2024-09-24T15:00:57.138" v="10225" actId="1076"/>
          <ac:spMkLst>
            <pc:docMk/>
            <pc:sldMk cId="4279039596" sldId="281"/>
            <ac:spMk id="8" creationId="{A7F8C61A-81C7-11D0-98D3-4D58FBCF65AF}"/>
          </ac:spMkLst>
        </pc:spChg>
        <pc:spChg chg="add mod">
          <ac:chgData name="Rowley , Hannah (SENIOR PUBLIC HEALTH OFFICER)" userId="2ba83acf-ba69-4b41-a1da-27d6ce7e4701" providerId="ADAL" clId="{4AFAA6D1-0EDD-4C26-8A47-595D75860029}" dt="2024-09-24T10:36:46.829" v="10223" actId="1076"/>
          <ac:spMkLst>
            <pc:docMk/>
            <pc:sldMk cId="4279039596" sldId="281"/>
            <ac:spMk id="10" creationId="{4A4A81CA-BA52-5CA8-7EDB-4B284B97A4CE}"/>
          </ac:spMkLst>
        </pc:spChg>
        <pc:spChg chg="add mod">
          <ac:chgData name="Rowley , Hannah (SENIOR PUBLIC HEALTH OFFICER)" userId="2ba83acf-ba69-4b41-a1da-27d6ce7e4701" providerId="ADAL" clId="{4AFAA6D1-0EDD-4C26-8A47-595D75860029}" dt="2024-09-24T10:36:45.314" v="10222" actId="1076"/>
          <ac:spMkLst>
            <pc:docMk/>
            <pc:sldMk cId="4279039596" sldId="281"/>
            <ac:spMk id="12" creationId="{4D633945-2BFA-23FF-B2AC-4BEB4CD4E960}"/>
          </ac:spMkLst>
        </pc:spChg>
        <pc:spChg chg="add mod">
          <ac:chgData name="Rowley , Hannah (SENIOR PUBLIC HEALTH OFFICER)" userId="2ba83acf-ba69-4b41-a1da-27d6ce7e4701" providerId="ADAL" clId="{4AFAA6D1-0EDD-4C26-8A47-595D75860029}" dt="2024-09-24T10:36:43.945" v="10221" actId="1076"/>
          <ac:spMkLst>
            <pc:docMk/>
            <pc:sldMk cId="4279039596" sldId="281"/>
            <ac:spMk id="14" creationId="{8C5DFEC1-4AF8-8257-E764-094F3307AEF1}"/>
          </ac:spMkLst>
        </pc:spChg>
        <pc:spChg chg="add mod">
          <ac:chgData name="Rowley , Hannah (SENIOR PUBLIC HEALTH OFFICER)" userId="2ba83acf-ba69-4b41-a1da-27d6ce7e4701" providerId="ADAL" clId="{4AFAA6D1-0EDD-4C26-8A47-595D75860029}" dt="2024-08-27T08:27:42.200" v="8667" actId="14100"/>
          <ac:spMkLst>
            <pc:docMk/>
            <pc:sldMk cId="4279039596" sldId="281"/>
            <ac:spMk id="16" creationId="{ECC9E1D0-8EDC-214D-6B0E-366F64AE3A06}"/>
          </ac:spMkLst>
        </pc:spChg>
        <pc:graphicFrameChg chg="del mod">
          <ac:chgData name="Rowley , Hannah (SENIOR PUBLIC HEALTH OFFICER)" userId="2ba83acf-ba69-4b41-a1da-27d6ce7e4701" providerId="ADAL" clId="{4AFAA6D1-0EDD-4C26-8A47-595D75860029}" dt="2024-08-27T08:26:53.790" v="8641" actId="478"/>
          <ac:graphicFrameMkLst>
            <pc:docMk/>
            <pc:sldMk cId="4279039596" sldId="281"/>
            <ac:graphicFrameMk id="5" creationId="{7ED70EF7-AA3D-8EBA-4864-7ACC7E4A7542}"/>
          </ac:graphicFrameMkLst>
        </pc:graphicFrameChg>
        <pc:picChg chg="add del mod">
          <ac:chgData name="Rowley , Hannah (SENIOR PUBLIC HEALTH OFFICER)" userId="2ba83acf-ba69-4b41-a1da-27d6ce7e4701" providerId="ADAL" clId="{4AFAA6D1-0EDD-4C26-8A47-595D75860029}" dt="2024-08-20T16:18:43.433" v="8143"/>
          <ac:picMkLst>
            <pc:docMk/>
            <pc:sldMk cId="4279039596" sldId="281"/>
            <ac:picMk id="4" creationId="{0306A3EA-C3B9-1A61-C385-34E240FE67E0}"/>
          </ac:picMkLst>
        </pc:picChg>
        <pc:picChg chg="add mod ord">
          <ac:chgData name="Rowley , Hannah (SENIOR PUBLIC HEALTH OFFICER)" userId="2ba83acf-ba69-4b41-a1da-27d6ce7e4701" providerId="ADAL" clId="{4AFAA6D1-0EDD-4C26-8A47-595D75860029}" dt="2024-08-30T14:22:37.887" v="9207" actId="962"/>
          <ac:picMkLst>
            <pc:docMk/>
            <pc:sldMk cId="4279039596" sldId="281"/>
            <ac:picMk id="6" creationId="{71D9C15B-BCA9-EF58-7811-CFAB8B565784}"/>
          </ac:picMkLst>
        </pc:picChg>
        <pc:picChg chg="del">
          <ac:chgData name="Rowley , Hannah (SENIOR PUBLIC HEALTH OFFICER)" userId="2ba83acf-ba69-4b41-a1da-27d6ce7e4701" providerId="ADAL" clId="{4AFAA6D1-0EDD-4C26-8A47-595D75860029}" dt="2024-08-15T12:30:56.361" v="5428" actId="478"/>
          <ac:picMkLst>
            <pc:docMk/>
            <pc:sldMk cId="4279039596" sldId="281"/>
            <ac:picMk id="7" creationId="{F128056D-DCD2-47F3-883D-34F000CEDD0B}"/>
          </ac:picMkLst>
        </pc:picChg>
      </pc:sldChg>
      <pc:sldChg chg="delSp modSp del mod delAnim modNotesTx">
        <pc:chgData name="Rowley , Hannah (SENIOR PUBLIC HEALTH OFFICER)" userId="2ba83acf-ba69-4b41-a1da-27d6ce7e4701" providerId="ADAL" clId="{4AFAA6D1-0EDD-4C26-8A47-595D75860029}" dt="2024-08-15T12:39:10.687" v="6582" actId="47"/>
        <pc:sldMkLst>
          <pc:docMk/>
          <pc:sldMk cId="2113359032" sldId="282"/>
        </pc:sldMkLst>
        <pc:graphicFrameChg chg="mod">
          <ac:chgData name="Rowley , Hannah (SENIOR PUBLIC HEALTH OFFICER)" userId="2ba83acf-ba69-4b41-a1da-27d6ce7e4701" providerId="ADAL" clId="{4AFAA6D1-0EDD-4C26-8A47-595D75860029}" dt="2024-08-14T11:27:15.175" v="2262" actId="1076"/>
          <ac:graphicFrameMkLst>
            <pc:docMk/>
            <pc:sldMk cId="2113359032" sldId="282"/>
            <ac:graphicFrameMk id="5" creationId="{04CB6FFB-C8EC-0C44-AAE3-C1A22B5DB487}"/>
          </ac:graphicFrameMkLst>
        </pc:graphicFrameChg>
        <pc:picChg chg="del">
          <ac:chgData name="Rowley , Hannah (SENIOR PUBLIC HEALTH OFFICER)" userId="2ba83acf-ba69-4b41-a1da-27d6ce7e4701" providerId="ADAL" clId="{4AFAA6D1-0EDD-4C26-8A47-595D75860029}" dt="2024-08-15T12:34:28.326" v="5679" actId="478"/>
          <ac:picMkLst>
            <pc:docMk/>
            <pc:sldMk cId="2113359032" sldId="282"/>
            <ac:picMk id="3" creationId="{1304C2C4-97C5-4F92-A01D-2830EA848584}"/>
          </ac:picMkLst>
        </pc:picChg>
      </pc:sldChg>
      <pc:sldChg chg="addSp delSp modSp mod modTransition modMedia delAnim modAnim modNotesTx">
        <pc:chgData name="Rowley , Hannah (SENIOR PUBLIC HEALTH OFFICER)" userId="2ba83acf-ba69-4b41-a1da-27d6ce7e4701" providerId="ADAL" clId="{4AFAA6D1-0EDD-4C26-8A47-595D75860029}" dt="2024-09-26T13:48:03.482" v="10291" actId="20577"/>
        <pc:sldMkLst>
          <pc:docMk/>
          <pc:sldMk cId="2280459320" sldId="283"/>
        </pc:sldMkLst>
        <pc:picChg chg="del">
          <ac:chgData name="Rowley , Hannah (SENIOR PUBLIC HEALTH OFFICER)" userId="2ba83acf-ba69-4b41-a1da-27d6ce7e4701" providerId="ADAL" clId="{4AFAA6D1-0EDD-4C26-8A47-595D75860029}" dt="2024-08-15T12:56:40.755" v="6644" actId="478"/>
          <ac:picMkLst>
            <pc:docMk/>
            <pc:sldMk cId="2280459320" sldId="283"/>
            <ac:picMk id="5" creationId="{E2209954-5838-421E-88CD-430FC5C9621D}"/>
          </ac:picMkLst>
        </pc:picChg>
        <pc:picChg chg="add del mod">
          <ac:chgData name="Rowley , Hannah (SENIOR PUBLIC HEALTH OFFICER)" userId="2ba83acf-ba69-4b41-a1da-27d6ce7e4701" providerId="ADAL" clId="{4AFAA6D1-0EDD-4C26-8A47-595D75860029}" dt="2024-08-15T14:03:16.497" v="7380"/>
          <ac:picMkLst>
            <pc:docMk/>
            <pc:sldMk cId="2280459320" sldId="283"/>
            <ac:picMk id="10" creationId="{08F1E245-2885-9C99-AE19-D0328567D2BB}"/>
          </ac:picMkLst>
        </pc:picChg>
        <pc:picChg chg="add del mod">
          <ac:chgData name="Rowley , Hannah (SENIOR PUBLIC HEALTH OFFICER)" userId="2ba83acf-ba69-4b41-a1da-27d6ce7e4701" providerId="ADAL" clId="{4AFAA6D1-0EDD-4C26-8A47-595D75860029}" dt="2024-08-15T14:03:36.545" v="7382"/>
          <ac:picMkLst>
            <pc:docMk/>
            <pc:sldMk cId="2280459320" sldId="283"/>
            <ac:picMk id="11" creationId="{CD95D5F1-AEA5-6B4E-A926-964A9AFF54D6}"/>
          </ac:picMkLst>
        </pc:picChg>
        <pc:picChg chg="add del mod ord">
          <ac:chgData name="Rowley , Hannah (SENIOR PUBLIC HEALTH OFFICER)" userId="2ba83acf-ba69-4b41-a1da-27d6ce7e4701" providerId="ADAL" clId="{4AFAA6D1-0EDD-4C26-8A47-595D75860029}" dt="2024-08-15T14:03:51.744" v="7383"/>
          <ac:picMkLst>
            <pc:docMk/>
            <pc:sldMk cId="2280459320" sldId="283"/>
            <ac:picMk id="15" creationId="{02749B8C-6EEA-3539-531C-1764BDE1FD73}"/>
          </ac:picMkLst>
        </pc:picChg>
        <pc:picChg chg="add mod modCrop">
          <ac:chgData name="Rowley , Hannah (SENIOR PUBLIC HEALTH OFFICER)" userId="2ba83acf-ba69-4b41-a1da-27d6ce7e4701" providerId="ADAL" clId="{4AFAA6D1-0EDD-4C26-8A47-595D75860029}" dt="2024-08-30T14:19:11.962" v="9174" actId="962"/>
          <ac:picMkLst>
            <pc:docMk/>
            <pc:sldMk cId="2280459320" sldId="283"/>
            <ac:picMk id="16" creationId="{480C0DE1-852D-C6B2-927A-CDD033DD454F}"/>
          </ac:picMkLst>
        </pc:picChg>
      </pc:sldChg>
      <pc:sldChg chg="del">
        <pc:chgData name="Rowley , Hannah (SENIOR PUBLIC HEALTH OFFICER)" userId="2ba83acf-ba69-4b41-a1da-27d6ce7e4701" providerId="ADAL" clId="{4AFAA6D1-0EDD-4C26-8A47-595D75860029}" dt="2024-08-14T11:08:10.340" v="2241" actId="47"/>
        <pc:sldMkLst>
          <pc:docMk/>
          <pc:sldMk cId="546083449" sldId="284"/>
        </pc:sldMkLst>
      </pc:sldChg>
      <pc:sldChg chg="addSp modSp del mod">
        <pc:chgData name="Rowley , Hannah (SENIOR PUBLIC HEALTH OFFICER)" userId="2ba83acf-ba69-4b41-a1da-27d6ce7e4701" providerId="ADAL" clId="{4AFAA6D1-0EDD-4C26-8A47-595D75860029}" dt="2024-08-14T11:39:48.586" v="2335" actId="47"/>
        <pc:sldMkLst>
          <pc:docMk/>
          <pc:sldMk cId="2832560544" sldId="286"/>
        </pc:sldMkLst>
        <pc:spChg chg="add mod">
          <ac:chgData name="Rowley , Hannah (SENIOR PUBLIC HEALTH OFFICER)" userId="2ba83acf-ba69-4b41-a1da-27d6ce7e4701" providerId="ADAL" clId="{4AFAA6D1-0EDD-4C26-8A47-595D75860029}" dt="2024-08-13T08:30:55.791" v="123" actId="1076"/>
          <ac:spMkLst>
            <pc:docMk/>
            <pc:sldMk cId="2832560544" sldId="286"/>
            <ac:spMk id="2" creationId="{33737A42-A12B-979F-1A81-A4722150E18D}"/>
          </ac:spMkLst>
        </pc:spChg>
      </pc:sldChg>
      <pc:sldChg chg="addSp modSp del mod">
        <pc:chgData name="Rowley , Hannah (SENIOR PUBLIC HEALTH OFFICER)" userId="2ba83acf-ba69-4b41-a1da-27d6ce7e4701" providerId="ADAL" clId="{4AFAA6D1-0EDD-4C26-8A47-595D75860029}" dt="2024-08-14T11:39:46.913" v="2334" actId="47"/>
        <pc:sldMkLst>
          <pc:docMk/>
          <pc:sldMk cId="3543307802" sldId="288"/>
        </pc:sldMkLst>
        <pc:spChg chg="add mod">
          <ac:chgData name="Rowley , Hannah (SENIOR PUBLIC HEALTH OFFICER)" userId="2ba83acf-ba69-4b41-a1da-27d6ce7e4701" providerId="ADAL" clId="{4AFAA6D1-0EDD-4C26-8A47-595D75860029}" dt="2024-08-13T08:30:51.598" v="121" actId="1076"/>
          <ac:spMkLst>
            <pc:docMk/>
            <pc:sldMk cId="3543307802" sldId="288"/>
            <ac:spMk id="3" creationId="{30AAEA1E-8505-3715-6CB7-F59ACE9D7C21}"/>
          </ac:spMkLst>
        </pc:spChg>
      </pc:sldChg>
      <pc:sldChg chg="addSp delSp modSp add del mod">
        <pc:chgData name="Rowley , Hannah (SENIOR PUBLIC HEALTH OFFICER)" userId="2ba83acf-ba69-4b41-a1da-27d6ce7e4701" providerId="ADAL" clId="{4AFAA6D1-0EDD-4C26-8A47-595D75860029}" dt="2024-08-15T10:42:04.749" v="3576" actId="2696"/>
        <pc:sldMkLst>
          <pc:docMk/>
          <pc:sldMk cId="2799036585" sldId="289"/>
        </pc:sldMkLst>
        <pc:spChg chg="mod">
          <ac:chgData name="Rowley , Hannah (SENIOR PUBLIC HEALTH OFFICER)" userId="2ba83acf-ba69-4b41-a1da-27d6ce7e4701" providerId="ADAL" clId="{4AFAA6D1-0EDD-4C26-8A47-595D75860029}" dt="2024-08-15T10:40:38.507" v="3569" actId="1076"/>
          <ac:spMkLst>
            <pc:docMk/>
            <pc:sldMk cId="2799036585" sldId="289"/>
            <ac:spMk id="2" creationId="{F7DEDFE3-3E50-4EEA-9383-E00D445FE665}"/>
          </ac:spMkLst>
        </pc:spChg>
        <pc:spChg chg="add mod">
          <ac:chgData name="Rowley , Hannah (SENIOR PUBLIC HEALTH OFFICER)" userId="2ba83acf-ba69-4b41-a1da-27d6ce7e4701" providerId="ADAL" clId="{4AFAA6D1-0EDD-4C26-8A47-595D75860029}" dt="2024-08-14T10:50:03.752" v="1809" actId="1076"/>
          <ac:spMkLst>
            <pc:docMk/>
            <pc:sldMk cId="2799036585" sldId="289"/>
            <ac:spMk id="3" creationId="{C71EAD58-0EB1-BA92-DD7E-4F3F771CEDF7}"/>
          </ac:spMkLst>
        </pc:spChg>
        <pc:spChg chg="add mod ord">
          <ac:chgData name="Rowley , Hannah (SENIOR PUBLIC HEALTH OFFICER)" userId="2ba83acf-ba69-4b41-a1da-27d6ce7e4701" providerId="ADAL" clId="{4AFAA6D1-0EDD-4C26-8A47-595D75860029}" dt="2024-08-14T10:50:01.409" v="1808" actId="1076"/>
          <ac:spMkLst>
            <pc:docMk/>
            <pc:sldMk cId="2799036585" sldId="289"/>
            <ac:spMk id="4" creationId="{F7A83A22-BF73-15A3-4096-8342EAA28DCA}"/>
          </ac:spMkLst>
        </pc:spChg>
        <pc:spChg chg="add mod">
          <ac:chgData name="Rowley , Hannah (SENIOR PUBLIC HEALTH OFFICER)" userId="2ba83acf-ba69-4b41-a1da-27d6ce7e4701" providerId="ADAL" clId="{4AFAA6D1-0EDD-4C26-8A47-595D75860029}" dt="2024-08-14T10:49:38.044" v="1796"/>
          <ac:spMkLst>
            <pc:docMk/>
            <pc:sldMk cId="2799036585" sldId="289"/>
            <ac:spMk id="7" creationId="{D22F1C6B-0273-64A5-CBED-1F301F44839C}"/>
          </ac:spMkLst>
        </pc:spChg>
        <pc:spChg chg="add mod">
          <ac:chgData name="Rowley , Hannah (SENIOR PUBLIC HEALTH OFFICER)" userId="2ba83acf-ba69-4b41-a1da-27d6ce7e4701" providerId="ADAL" clId="{4AFAA6D1-0EDD-4C26-8A47-595D75860029}" dt="2024-08-14T10:49:57.945" v="1806" actId="21"/>
          <ac:spMkLst>
            <pc:docMk/>
            <pc:sldMk cId="2799036585" sldId="289"/>
            <ac:spMk id="8" creationId="{560865D6-8F1B-3008-1A88-82544881873C}"/>
          </ac:spMkLst>
        </pc:spChg>
        <pc:spChg chg="add mod">
          <ac:chgData name="Rowley , Hannah (SENIOR PUBLIC HEALTH OFFICER)" userId="2ba83acf-ba69-4b41-a1da-27d6ce7e4701" providerId="ADAL" clId="{4AFAA6D1-0EDD-4C26-8A47-595D75860029}" dt="2024-08-14T10:55:27.335" v="2073" actId="1076"/>
          <ac:spMkLst>
            <pc:docMk/>
            <pc:sldMk cId="2799036585" sldId="289"/>
            <ac:spMk id="9" creationId="{1B7E1857-3F7C-8B8F-D8BB-58DE568AAD02}"/>
          </ac:spMkLst>
        </pc:spChg>
        <pc:spChg chg="add mod">
          <ac:chgData name="Rowley , Hannah (SENIOR PUBLIC HEALTH OFFICER)" userId="2ba83acf-ba69-4b41-a1da-27d6ce7e4701" providerId="ADAL" clId="{4AFAA6D1-0EDD-4C26-8A47-595D75860029}" dt="2024-08-14T10:54:59.664" v="2058" actId="13822"/>
          <ac:spMkLst>
            <pc:docMk/>
            <pc:sldMk cId="2799036585" sldId="289"/>
            <ac:spMk id="10" creationId="{3802781F-C3D9-CE0C-6884-5196E37AFD39}"/>
          </ac:spMkLst>
        </pc:spChg>
        <pc:spChg chg="add mod">
          <ac:chgData name="Rowley , Hannah (SENIOR PUBLIC HEALTH OFFICER)" userId="2ba83acf-ba69-4b41-a1da-27d6ce7e4701" providerId="ADAL" clId="{4AFAA6D1-0EDD-4C26-8A47-595D75860029}" dt="2024-08-14T10:53:26.089" v="1816" actId="1076"/>
          <ac:spMkLst>
            <pc:docMk/>
            <pc:sldMk cId="2799036585" sldId="289"/>
            <ac:spMk id="11" creationId="{0E192E94-34AE-EC50-C503-780AA1B7CE9D}"/>
          </ac:spMkLst>
        </pc:spChg>
        <pc:spChg chg="add del mod">
          <ac:chgData name="Rowley , Hannah (SENIOR PUBLIC HEALTH OFFICER)" userId="2ba83acf-ba69-4b41-a1da-27d6ce7e4701" providerId="ADAL" clId="{4AFAA6D1-0EDD-4C26-8A47-595D75860029}" dt="2024-08-15T10:32:43.719" v="3548" actId="21"/>
          <ac:spMkLst>
            <pc:docMk/>
            <pc:sldMk cId="2799036585" sldId="289"/>
            <ac:spMk id="12" creationId="{0DBDB3C7-A9FC-00FF-54BA-07A42A5087F5}"/>
          </ac:spMkLst>
        </pc:spChg>
        <pc:spChg chg="add mod">
          <ac:chgData name="Rowley , Hannah (SENIOR PUBLIC HEALTH OFFICER)" userId="2ba83acf-ba69-4b41-a1da-27d6ce7e4701" providerId="ADAL" clId="{4AFAA6D1-0EDD-4C26-8A47-595D75860029}" dt="2024-08-14T10:55:04.279" v="2060" actId="207"/>
          <ac:spMkLst>
            <pc:docMk/>
            <pc:sldMk cId="2799036585" sldId="289"/>
            <ac:spMk id="13" creationId="{F879910A-378A-6320-8AD7-822E0791CE2A}"/>
          </ac:spMkLst>
        </pc:spChg>
        <pc:spChg chg="add mod">
          <ac:chgData name="Rowley , Hannah (SENIOR PUBLIC HEALTH OFFICER)" userId="2ba83acf-ba69-4b41-a1da-27d6ce7e4701" providerId="ADAL" clId="{4AFAA6D1-0EDD-4C26-8A47-595D75860029}" dt="2024-08-14T10:54:06.407" v="1907" actId="1076"/>
          <ac:spMkLst>
            <pc:docMk/>
            <pc:sldMk cId="2799036585" sldId="289"/>
            <ac:spMk id="14" creationId="{9BD30E3F-E1E1-12F4-30CA-D7B62A3B6D04}"/>
          </ac:spMkLst>
        </pc:spChg>
        <pc:spChg chg="add del mod">
          <ac:chgData name="Rowley , Hannah (SENIOR PUBLIC HEALTH OFFICER)" userId="2ba83acf-ba69-4b41-a1da-27d6ce7e4701" providerId="ADAL" clId="{4AFAA6D1-0EDD-4C26-8A47-595D75860029}" dt="2024-08-15T10:32:57.687" v="3554" actId="21"/>
          <ac:spMkLst>
            <pc:docMk/>
            <pc:sldMk cId="2799036585" sldId="289"/>
            <ac:spMk id="15" creationId="{ABEFFDB7-6714-3F18-89DF-BEBFE2A1DBCC}"/>
          </ac:spMkLst>
        </pc:spChg>
        <pc:grpChg chg="add del mod">
          <ac:chgData name="Rowley , Hannah (SENIOR PUBLIC HEALTH OFFICER)" userId="2ba83acf-ba69-4b41-a1da-27d6ce7e4701" providerId="ADAL" clId="{4AFAA6D1-0EDD-4C26-8A47-595D75860029}" dt="2024-08-14T10:49:59.723" v="1807" actId="478"/>
          <ac:grpSpMkLst>
            <pc:docMk/>
            <pc:sldMk cId="2799036585" sldId="289"/>
            <ac:grpSpMk id="5" creationId="{3643F8E9-2BB9-C09F-7DA5-108709848B9D}"/>
          </ac:grpSpMkLst>
        </pc:grpChg>
        <pc:graphicFrameChg chg="del mod">
          <ac:chgData name="Rowley , Hannah (SENIOR PUBLIC HEALTH OFFICER)" userId="2ba83acf-ba69-4b41-a1da-27d6ce7e4701" providerId="ADAL" clId="{4AFAA6D1-0EDD-4C26-8A47-595D75860029}" dt="2024-08-14T10:54:55.799" v="2057" actId="478"/>
          <ac:graphicFrameMkLst>
            <pc:docMk/>
            <pc:sldMk cId="2799036585" sldId="289"/>
            <ac:graphicFrameMk id="18" creationId="{55FB25A3-311B-6509-4D6C-5AAA8B153ECC}"/>
          </ac:graphicFrameMkLst>
        </pc:graphicFrameChg>
      </pc:sldChg>
      <pc:sldChg chg="addSp delSp modSp add del mod addAnim delAnim modAnim modNotesTx">
        <pc:chgData name="Rowley , Hannah (SENIOR PUBLIC HEALTH OFFICER)" userId="2ba83acf-ba69-4b41-a1da-27d6ce7e4701" providerId="ADAL" clId="{4AFAA6D1-0EDD-4C26-8A47-595D75860029}" dt="2024-08-15T12:08:45.580" v="5021" actId="47"/>
        <pc:sldMkLst>
          <pc:docMk/>
          <pc:sldMk cId="1253538483" sldId="290"/>
        </pc:sldMkLst>
        <pc:spChg chg="mod">
          <ac:chgData name="Rowley , Hannah (SENIOR PUBLIC HEALTH OFFICER)" userId="2ba83acf-ba69-4b41-a1da-27d6ce7e4701" providerId="ADAL" clId="{4AFAA6D1-0EDD-4C26-8A47-595D75860029}" dt="2024-08-15T11:34:16.028" v="4666" actId="1076"/>
          <ac:spMkLst>
            <pc:docMk/>
            <pc:sldMk cId="1253538483" sldId="290"/>
            <ac:spMk id="2" creationId="{F7DEDFE3-3E50-4EEA-9383-E00D445FE665}"/>
          </ac:spMkLst>
        </pc:spChg>
        <pc:spChg chg="del">
          <ac:chgData name="Rowley , Hannah (SENIOR PUBLIC HEALTH OFFICER)" userId="2ba83acf-ba69-4b41-a1da-27d6ce7e4701" providerId="ADAL" clId="{4AFAA6D1-0EDD-4C26-8A47-595D75860029}" dt="2024-08-14T11:00:54.306" v="2115" actId="478"/>
          <ac:spMkLst>
            <pc:docMk/>
            <pc:sldMk cId="1253538483" sldId="290"/>
            <ac:spMk id="3" creationId="{C71EAD58-0EB1-BA92-DD7E-4F3F771CEDF7}"/>
          </ac:spMkLst>
        </pc:spChg>
        <pc:spChg chg="mod">
          <ac:chgData name="Rowley , Hannah (SENIOR PUBLIC HEALTH OFFICER)" userId="2ba83acf-ba69-4b41-a1da-27d6ce7e4701" providerId="ADAL" clId="{4AFAA6D1-0EDD-4C26-8A47-595D75860029}" dt="2024-08-15T11:37:06.854" v="4715" actId="1076"/>
          <ac:spMkLst>
            <pc:docMk/>
            <pc:sldMk cId="1253538483" sldId="290"/>
            <ac:spMk id="4" creationId="{F7A83A22-BF73-15A3-4096-8342EAA28DCA}"/>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5" creationId="{4BB070A2-57F0-C68A-51B4-A3CE0E015B46}"/>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7" creationId="{5C980C01-F8BF-DDED-7DC3-AD66C62D4661}"/>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8" creationId="{7DD76756-A4DF-DEB4-8FF9-F4945A66C4A4}"/>
          </ac:spMkLst>
        </pc:spChg>
        <pc:spChg chg="del mod">
          <ac:chgData name="Rowley , Hannah (SENIOR PUBLIC HEALTH OFFICER)" userId="2ba83acf-ba69-4b41-a1da-27d6ce7e4701" providerId="ADAL" clId="{4AFAA6D1-0EDD-4C26-8A47-595D75860029}" dt="2024-08-15T10:45:35.848" v="4028" actId="478"/>
          <ac:spMkLst>
            <pc:docMk/>
            <pc:sldMk cId="1253538483" sldId="290"/>
            <ac:spMk id="9" creationId="{1B7E1857-3F7C-8B8F-D8BB-58DE568AAD02}"/>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10" creationId="{274486EA-A78C-4C95-C1F9-FA9314B715F3}"/>
          </ac:spMkLst>
        </pc:spChg>
        <pc:spChg chg="del">
          <ac:chgData name="Rowley , Hannah (SENIOR PUBLIC HEALTH OFFICER)" userId="2ba83acf-ba69-4b41-a1da-27d6ce7e4701" providerId="ADAL" clId="{4AFAA6D1-0EDD-4C26-8A47-595D75860029}" dt="2024-08-14T11:02:30.933" v="2145" actId="478"/>
          <ac:spMkLst>
            <pc:docMk/>
            <pc:sldMk cId="1253538483" sldId="290"/>
            <ac:spMk id="10" creationId="{3802781F-C3D9-CE0C-6884-5196E37AFD39}"/>
          </ac:spMkLst>
        </pc:spChg>
        <pc:spChg chg="del mod">
          <ac:chgData name="Rowley , Hannah (SENIOR PUBLIC HEALTH OFFICER)" userId="2ba83acf-ba69-4b41-a1da-27d6ce7e4701" providerId="ADAL" clId="{4AFAA6D1-0EDD-4C26-8A47-595D75860029}" dt="2024-08-15T10:46:16.044" v="4070" actId="478"/>
          <ac:spMkLst>
            <pc:docMk/>
            <pc:sldMk cId="1253538483" sldId="290"/>
            <ac:spMk id="11" creationId="{0E192E94-34AE-EC50-C503-780AA1B7CE9D}"/>
          </ac:spMkLst>
        </pc:spChg>
        <pc:spChg chg="del">
          <ac:chgData name="Rowley , Hannah (SENIOR PUBLIC HEALTH OFFICER)" userId="2ba83acf-ba69-4b41-a1da-27d6ce7e4701" providerId="ADAL" clId="{4AFAA6D1-0EDD-4C26-8A47-595D75860029}" dt="2024-08-14T11:02:32.342" v="2147" actId="478"/>
          <ac:spMkLst>
            <pc:docMk/>
            <pc:sldMk cId="1253538483" sldId="290"/>
            <ac:spMk id="12" creationId="{0DBDB3C7-A9FC-00FF-54BA-07A42A5087F5}"/>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13" creationId="{B587E70A-5808-BBC9-A8F5-097360FD2B8E}"/>
          </ac:spMkLst>
        </pc:spChg>
        <pc:spChg chg="del">
          <ac:chgData name="Rowley , Hannah (SENIOR PUBLIC HEALTH OFFICER)" userId="2ba83acf-ba69-4b41-a1da-27d6ce7e4701" providerId="ADAL" clId="{4AFAA6D1-0EDD-4C26-8A47-595D75860029}" dt="2024-08-14T11:02:31.520" v="2146" actId="478"/>
          <ac:spMkLst>
            <pc:docMk/>
            <pc:sldMk cId="1253538483" sldId="290"/>
            <ac:spMk id="13" creationId="{F879910A-378A-6320-8AD7-822E0791CE2A}"/>
          </ac:spMkLst>
        </pc:spChg>
        <pc:spChg chg="del mod">
          <ac:chgData name="Rowley , Hannah (SENIOR PUBLIC HEALTH OFFICER)" userId="2ba83acf-ba69-4b41-a1da-27d6ce7e4701" providerId="ADAL" clId="{4AFAA6D1-0EDD-4C26-8A47-595D75860029}" dt="2024-08-15T10:46:08.026" v="4064" actId="478"/>
          <ac:spMkLst>
            <pc:docMk/>
            <pc:sldMk cId="1253538483" sldId="290"/>
            <ac:spMk id="14" creationId="{9BD30E3F-E1E1-12F4-30CA-D7B62A3B6D04}"/>
          </ac:spMkLst>
        </pc:spChg>
        <pc:spChg chg="del mod">
          <ac:chgData name="Rowley , Hannah (SENIOR PUBLIC HEALTH OFFICER)" userId="2ba83acf-ba69-4b41-a1da-27d6ce7e4701" providerId="ADAL" clId="{4AFAA6D1-0EDD-4C26-8A47-595D75860029}" dt="2024-08-14T11:02:33.748" v="2149" actId="478"/>
          <ac:spMkLst>
            <pc:docMk/>
            <pc:sldMk cId="1253538483" sldId="290"/>
            <ac:spMk id="15" creationId="{ABEFFDB7-6714-3F18-89DF-BEBFE2A1DBCC}"/>
          </ac:spMkLst>
        </pc:spChg>
        <pc:spChg chg="add del mod">
          <ac:chgData name="Rowley , Hannah (SENIOR PUBLIC HEALTH OFFICER)" userId="2ba83acf-ba69-4b41-a1da-27d6ce7e4701" providerId="ADAL" clId="{4AFAA6D1-0EDD-4C26-8A47-595D75860029}" dt="2024-08-15T11:03:15.902" v="4385" actId="478"/>
          <ac:spMkLst>
            <pc:docMk/>
            <pc:sldMk cId="1253538483" sldId="290"/>
            <ac:spMk id="16" creationId="{03D73772-E20B-009D-7EAC-167F15902B13}"/>
          </ac:spMkLst>
        </pc:spChg>
        <pc:spChg chg="add del">
          <ac:chgData name="Rowley , Hannah (SENIOR PUBLIC HEALTH OFFICER)" userId="2ba83acf-ba69-4b41-a1da-27d6ce7e4701" providerId="ADAL" clId="{4AFAA6D1-0EDD-4C26-8A47-595D75860029}" dt="2024-08-14T11:02:10.280" v="2139" actId="22"/>
          <ac:spMkLst>
            <pc:docMk/>
            <pc:sldMk cId="1253538483" sldId="290"/>
            <ac:spMk id="17" creationId="{072903DF-8409-E95C-EAAE-D900E6234930}"/>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18" creationId="{E2A5857A-62DD-96CD-3956-5EC3FF987C32}"/>
          </ac:spMkLst>
        </pc:spChg>
        <pc:spChg chg="add del mod">
          <ac:chgData name="Rowley , Hannah (SENIOR PUBLIC HEALTH OFFICER)" userId="2ba83acf-ba69-4b41-a1da-27d6ce7e4701" providerId="ADAL" clId="{4AFAA6D1-0EDD-4C26-8A47-595D75860029}" dt="2024-08-15T10:46:08.029" v="4066"/>
          <ac:spMkLst>
            <pc:docMk/>
            <pc:sldMk cId="1253538483" sldId="290"/>
            <ac:spMk id="19" creationId="{C531B2A0-BC5A-B88F-878D-8AD723CD8AF5}"/>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20" creationId="{70F4F85E-C465-69B1-E095-83627324B5C0}"/>
          </ac:spMkLst>
        </pc:spChg>
        <pc:spChg chg="add mod">
          <ac:chgData name="Rowley , Hannah (SENIOR PUBLIC HEALTH OFFICER)" userId="2ba83acf-ba69-4b41-a1da-27d6ce7e4701" providerId="ADAL" clId="{4AFAA6D1-0EDD-4C26-8A47-595D75860029}" dt="2024-08-15T11:37:06.854" v="4715" actId="1076"/>
          <ac:spMkLst>
            <pc:docMk/>
            <pc:sldMk cId="1253538483" sldId="290"/>
            <ac:spMk id="21" creationId="{853E20C3-8ABE-948B-D81A-9BC1921027EF}"/>
          </ac:spMkLst>
        </pc:spChg>
        <pc:spChg chg="add del mod">
          <ac:chgData name="Rowley , Hannah (SENIOR PUBLIC HEALTH OFFICER)" userId="2ba83acf-ba69-4b41-a1da-27d6ce7e4701" providerId="ADAL" clId="{4AFAA6D1-0EDD-4C26-8A47-595D75860029}" dt="2024-08-15T11:36:56.079" v="4712" actId="21"/>
          <ac:spMkLst>
            <pc:docMk/>
            <pc:sldMk cId="1253538483" sldId="290"/>
            <ac:spMk id="22" creationId="{7FE2580A-C4DF-9AF0-A28D-DC50A572591B}"/>
          </ac:spMkLst>
        </pc:spChg>
        <pc:spChg chg="add del mod">
          <ac:chgData name="Rowley , Hannah (SENIOR PUBLIC HEALTH OFFICER)" userId="2ba83acf-ba69-4b41-a1da-27d6ce7e4701" providerId="ADAL" clId="{4AFAA6D1-0EDD-4C26-8A47-595D75860029}" dt="2024-08-15T11:36:56.079" v="4712" actId="21"/>
          <ac:spMkLst>
            <pc:docMk/>
            <pc:sldMk cId="1253538483" sldId="290"/>
            <ac:spMk id="23" creationId="{5E0AC813-94B6-E234-74CC-928CE363636D}"/>
          </ac:spMkLst>
        </pc:spChg>
        <pc:spChg chg="add del mod">
          <ac:chgData name="Rowley , Hannah (SENIOR PUBLIC HEALTH OFFICER)" userId="2ba83acf-ba69-4b41-a1da-27d6ce7e4701" providerId="ADAL" clId="{4AFAA6D1-0EDD-4C26-8A47-595D75860029}" dt="2024-08-15T10:46:16.045" v="4072"/>
          <ac:spMkLst>
            <pc:docMk/>
            <pc:sldMk cId="1253538483" sldId="290"/>
            <ac:spMk id="25" creationId="{59DFE841-B8B1-E72A-85C7-5930B868CD26}"/>
          </ac:spMkLst>
        </pc:spChg>
        <pc:spChg chg="add del mod">
          <ac:chgData name="Rowley , Hannah (SENIOR PUBLIC HEALTH OFFICER)" userId="2ba83acf-ba69-4b41-a1da-27d6ce7e4701" providerId="ADAL" clId="{4AFAA6D1-0EDD-4C26-8A47-595D75860029}" dt="2024-08-14T11:25:45.773" v="2250" actId="478"/>
          <ac:spMkLst>
            <pc:docMk/>
            <pc:sldMk cId="1253538483" sldId="290"/>
            <ac:spMk id="26" creationId="{36231BF7-EB69-86E6-2111-5B31D38E32C8}"/>
          </ac:spMkLst>
        </pc:spChg>
        <pc:spChg chg="add del mod">
          <ac:chgData name="Rowley , Hannah (SENIOR PUBLIC HEALTH OFFICER)" userId="2ba83acf-ba69-4b41-a1da-27d6ce7e4701" providerId="ADAL" clId="{4AFAA6D1-0EDD-4C26-8A47-595D75860029}" dt="2024-08-15T11:36:56.079" v="4712" actId="21"/>
          <ac:spMkLst>
            <pc:docMk/>
            <pc:sldMk cId="1253538483" sldId="290"/>
            <ac:spMk id="26" creationId="{F2737304-86EF-3A95-25A7-EC9A72460BD4}"/>
          </ac:spMkLst>
        </pc:spChg>
        <pc:spChg chg="add mod">
          <ac:chgData name="Rowley , Hannah (SENIOR PUBLIC HEALTH OFFICER)" userId="2ba83acf-ba69-4b41-a1da-27d6ce7e4701" providerId="ADAL" clId="{4AFAA6D1-0EDD-4C26-8A47-595D75860029}" dt="2024-08-15T11:34:20.595" v="4667" actId="1076"/>
          <ac:spMkLst>
            <pc:docMk/>
            <pc:sldMk cId="1253538483" sldId="290"/>
            <ac:spMk id="27" creationId="{4F551210-7D4C-E362-53E2-706EA6FCB268}"/>
          </ac:spMkLst>
        </pc:spChg>
        <pc:spChg chg="add del mod">
          <ac:chgData name="Rowley , Hannah (SENIOR PUBLIC HEALTH OFFICER)" userId="2ba83acf-ba69-4b41-a1da-27d6ce7e4701" providerId="ADAL" clId="{4AFAA6D1-0EDD-4C26-8A47-595D75860029}" dt="2024-08-14T11:25:45.336" v="2249" actId="478"/>
          <ac:spMkLst>
            <pc:docMk/>
            <pc:sldMk cId="1253538483" sldId="290"/>
            <ac:spMk id="27" creationId="{CC15B026-9B35-5F74-BBE2-44B8736DEB27}"/>
          </ac:spMkLst>
        </pc:spChg>
        <pc:spChg chg="add del mod">
          <ac:chgData name="Rowley , Hannah (SENIOR PUBLIC HEALTH OFFICER)" userId="2ba83acf-ba69-4b41-a1da-27d6ce7e4701" providerId="ADAL" clId="{4AFAA6D1-0EDD-4C26-8A47-595D75860029}" dt="2024-08-15T11:34:23.131" v="4668" actId="478"/>
          <ac:spMkLst>
            <pc:docMk/>
            <pc:sldMk cId="1253538483" sldId="290"/>
            <ac:spMk id="28" creationId="{6D8D96AD-DEA3-AE8C-1DD5-EFF11ACA28E1}"/>
          </ac:spMkLst>
        </pc:spChg>
        <pc:spChg chg="add del mod">
          <ac:chgData name="Rowley , Hannah (SENIOR PUBLIC HEALTH OFFICER)" userId="2ba83acf-ba69-4b41-a1da-27d6ce7e4701" providerId="ADAL" clId="{4AFAA6D1-0EDD-4C26-8A47-595D75860029}" dt="2024-08-15T11:34:04.562" v="4663"/>
          <ac:spMkLst>
            <pc:docMk/>
            <pc:sldMk cId="1253538483" sldId="290"/>
            <ac:spMk id="29" creationId="{3F8DB65B-2CE7-9699-CDEE-1732119E4F83}"/>
          </ac:spMkLst>
        </pc:spChg>
        <pc:spChg chg="add del mod">
          <ac:chgData name="Rowley , Hannah (SENIOR PUBLIC HEALTH OFFICER)" userId="2ba83acf-ba69-4b41-a1da-27d6ce7e4701" providerId="ADAL" clId="{4AFAA6D1-0EDD-4C26-8A47-595D75860029}" dt="2024-08-14T11:25:44.783" v="2248" actId="478"/>
          <ac:spMkLst>
            <pc:docMk/>
            <pc:sldMk cId="1253538483" sldId="290"/>
            <ac:spMk id="29" creationId="{BFECA997-F422-1B7B-3DD7-67EF698E73D0}"/>
          </ac:spMkLst>
        </pc:spChg>
        <pc:spChg chg="add mod">
          <ac:chgData name="Rowley , Hannah (SENIOR PUBLIC HEALTH OFFICER)" userId="2ba83acf-ba69-4b41-a1da-27d6ce7e4701" providerId="ADAL" clId="{4AFAA6D1-0EDD-4C26-8A47-595D75860029}" dt="2024-08-15T11:34:20.595" v="4667" actId="1076"/>
          <ac:spMkLst>
            <pc:docMk/>
            <pc:sldMk cId="1253538483" sldId="290"/>
            <ac:spMk id="31" creationId="{A8997AD4-4F85-BA34-05B0-C0F57E5170E5}"/>
          </ac:spMkLst>
        </pc:spChg>
        <pc:spChg chg="add mod">
          <ac:chgData name="Rowley , Hannah (SENIOR PUBLIC HEALTH OFFICER)" userId="2ba83acf-ba69-4b41-a1da-27d6ce7e4701" providerId="ADAL" clId="{4AFAA6D1-0EDD-4C26-8A47-595D75860029}" dt="2024-08-15T11:36:31.237" v="4707" actId="1076"/>
          <ac:spMkLst>
            <pc:docMk/>
            <pc:sldMk cId="1253538483" sldId="290"/>
            <ac:spMk id="34" creationId="{3307623C-2E03-C72F-AF45-2135554E61C3}"/>
          </ac:spMkLst>
        </pc:spChg>
        <pc:spChg chg="add mod">
          <ac:chgData name="Rowley , Hannah (SENIOR PUBLIC HEALTH OFFICER)" userId="2ba83acf-ba69-4b41-a1da-27d6ce7e4701" providerId="ADAL" clId="{4AFAA6D1-0EDD-4C26-8A47-595D75860029}" dt="2024-08-15T11:38:30.363" v="4846" actId="113"/>
          <ac:spMkLst>
            <pc:docMk/>
            <pc:sldMk cId="1253538483" sldId="290"/>
            <ac:spMk id="35" creationId="{2E5C7232-8CB8-59AD-36C4-54A1050240E6}"/>
          </ac:spMkLst>
        </pc:spChg>
        <pc:spChg chg="add mod">
          <ac:chgData name="Rowley , Hannah (SENIOR PUBLIC HEALTH OFFICER)" userId="2ba83acf-ba69-4b41-a1da-27d6ce7e4701" providerId="ADAL" clId="{4AFAA6D1-0EDD-4C26-8A47-595D75860029}" dt="2024-08-15T11:39:26.028" v="4958" actId="1076"/>
          <ac:spMkLst>
            <pc:docMk/>
            <pc:sldMk cId="1253538483" sldId="290"/>
            <ac:spMk id="36" creationId="{6A49D98B-38A0-5530-7E60-1F643832A3E6}"/>
          </ac:spMkLst>
        </pc:spChg>
        <pc:spChg chg="add mod ord">
          <ac:chgData name="Rowley , Hannah (SENIOR PUBLIC HEALTH OFFICER)" userId="2ba83acf-ba69-4b41-a1da-27d6ce7e4701" providerId="ADAL" clId="{4AFAA6D1-0EDD-4C26-8A47-595D75860029}" dt="2024-08-15T11:39:32.644" v="4961" actId="167"/>
          <ac:spMkLst>
            <pc:docMk/>
            <pc:sldMk cId="1253538483" sldId="290"/>
            <ac:spMk id="37" creationId="{3CF20F4C-1192-3B55-68C3-4E05168F79B3}"/>
          </ac:spMkLst>
        </pc:spChg>
        <pc:graphicFrameChg chg="add del mod modGraphic">
          <ac:chgData name="Rowley , Hannah (SENIOR PUBLIC HEALTH OFFICER)" userId="2ba83acf-ba69-4b41-a1da-27d6ce7e4701" providerId="ADAL" clId="{4AFAA6D1-0EDD-4C26-8A47-595D75860029}" dt="2024-08-15T10:48:35.830" v="4257" actId="478"/>
          <ac:graphicFrameMkLst>
            <pc:docMk/>
            <pc:sldMk cId="1253538483" sldId="290"/>
            <ac:graphicFrameMk id="3" creationId="{8E26C58A-A37A-39DE-3E99-F15396F8C92D}"/>
          </ac:graphicFrameMkLst>
        </pc:graphicFrameChg>
        <pc:picChg chg="del">
          <ac:chgData name="Rowley , Hannah (SENIOR PUBLIC HEALTH OFFICER)" userId="2ba83acf-ba69-4b41-a1da-27d6ce7e4701" providerId="ADAL" clId="{4AFAA6D1-0EDD-4C26-8A47-595D75860029}" dt="2024-08-14T11:01:53.269" v="2136" actId="478"/>
          <ac:picMkLst>
            <pc:docMk/>
            <pc:sldMk cId="1253538483" sldId="290"/>
            <ac:picMk id="6" creationId="{E1A199BD-C44C-4388-86A9-8605D9408FDC}"/>
          </ac:picMkLst>
        </pc:picChg>
        <pc:picChg chg="add del mod">
          <ac:chgData name="Rowley , Hannah (SENIOR PUBLIC HEALTH OFFICER)" userId="2ba83acf-ba69-4b41-a1da-27d6ce7e4701" providerId="ADAL" clId="{4AFAA6D1-0EDD-4C26-8A47-595D75860029}" dt="2024-08-15T11:31:56.774" v="4615" actId="478"/>
          <ac:picMkLst>
            <pc:docMk/>
            <pc:sldMk cId="1253538483" sldId="290"/>
            <ac:picMk id="30" creationId="{0DB8B476-3358-A50B-A8E2-5BF167A2F1DA}"/>
          </ac:picMkLst>
        </pc:picChg>
        <pc:picChg chg="add del mod">
          <ac:chgData name="Rowley , Hannah (SENIOR PUBLIC HEALTH OFFICER)" userId="2ba83acf-ba69-4b41-a1da-27d6ce7e4701" providerId="ADAL" clId="{4AFAA6D1-0EDD-4C26-8A47-595D75860029}" dt="2024-08-15T11:36:25.224" v="4703" actId="478"/>
          <ac:picMkLst>
            <pc:docMk/>
            <pc:sldMk cId="1253538483" sldId="290"/>
            <ac:picMk id="33" creationId="{265BA98E-C08B-8A4C-7A55-701DD36DAC52}"/>
          </ac:picMkLst>
        </pc:picChg>
      </pc:sldChg>
      <pc:sldChg chg="new del">
        <pc:chgData name="Rowley , Hannah (SENIOR PUBLIC HEALTH OFFICER)" userId="2ba83acf-ba69-4b41-a1da-27d6ce7e4701" providerId="ADAL" clId="{4AFAA6D1-0EDD-4C26-8A47-595D75860029}" dt="2024-08-14T11:04:49.208" v="2179" actId="47"/>
        <pc:sldMkLst>
          <pc:docMk/>
          <pc:sldMk cId="2066668598" sldId="291"/>
        </pc:sldMkLst>
      </pc:sldChg>
      <pc:sldChg chg="addSp delSp modSp add del mod modNotesTx">
        <pc:chgData name="Rowley , Hannah (SENIOR PUBLIC HEALTH OFFICER)" userId="2ba83acf-ba69-4b41-a1da-27d6ce7e4701" providerId="ADAL" clId="{4AFAA6D1-0EDD-4C26-8A47-595D75860029}" dt="2024-08-15T12:09:52.266" v="5041" actId="47"/>
        <pc:sldMkLst>
          <pc:docMk/>
          <pc:sldMk cId="3433859749" sldId="291"/>
        </pc:sldMkLst>
        <pc:spChg chg="add del mod">
          <ac:chgData name="Rowley , Hannah (SENIOR PUBLIC HEALTH OFFICER)" userId="2ba83acf-ba69-4b41-a1da-27d6ce7e4701" providerId="ADAL" clId="{4AFAA6D1-0EDD-4C26-8A47-595D75860029}" dt="2024-08-15T11:39:21.206" v="4956" actId="21"/>
          <ac:spMkLst>
            <pc:docMk/>
            <pc:sldMk cId="3433859749" sldId="291"/>
            <ac:spMk id="3" creationId="{6A49D98B-38A0-5530-7E60-1F643832A3E6}"/>
          </ac:spMkLst>
        </pc:spChg>
        <pc:spChg chg="del mod">
          <ac:chgData name="Rowley , Hannah (SENIOR PUBLIC HEALTH OFFICER)" userId="2ba83acf-ba69-4b41-a1da-27d6ce7e4701" providerId="ADAL" clId="{4AFAA6D1-0EDD-4C26-8A47-595D75860029}" dt="2024-08-15T11:39:37.716" v="4962" actId="478"/>
          <ac:spMkLst>
            <pc:docMk/>
            <pc:sldMk cId="3433859749" sldId="291"/>
            <ac:spMk id="4" creationId="{F7A83A22-BF73-15A3-4096-8342EAA28DCA}"/>
          </ac:spMkLst>
        </pc:spChg>
        <pc:spChg chg="del">
          <ac:chgData name="Rowley , Hannah (SENIOR PUBLIC HEALTH OFFICER)" userId="2ba83acf-ba69-4b41-a1da-27d6ce7e4701" providerId="ADAL" clId="{4AFAA6D1-0EDD-4C26-8A47-595D75860029}" dt="2024-08-14T11:06:36.798" v="2213" actId="478"/>
          <ac:spMkLst>
            <pc:docMk/>
            <pc:sldMk cId="3433859749" sldId="291"/>
            <ac:spMk id="5" creationId="{4BB070A2-57F0-C68A-51B4-A3CE0E015B46}"/>
          </ac:spMkLst>
        </pc:spChg>
        <pc:spChg chg="add mod">
          <ac:chgData name="Rowley , Hannah (SENIOR PUBLIC HEALTH OFFICER)" userId="2ba83acf-ba69-4b41-a1da-27d6ce7e4701" providerId="ADAL" clId="{4AFAA6D1-0EDD-4C26-8A47-595D75860029}" dt="2024-08-15T12:05:29.828" v="5002" actId="1076"/>
          <ac:spMkLst>
            <pc:docMk/>
            <pc:sldMk cId="3433859749" sldId="291"/>
            <ac:spMk id="6" creationId="{124CE529-B76D-8417-4A1F-4C60E89B3892}"/>
          </ac:spMkLst>
        </pc:spChg>
        <pc:spChg chg="del mod">
          <ac:chgData name="Rowley , Hannah (SENIOR PUBLIC HEALTH OFFICER)" userId="2ba83acf-ba69-4b41-a1da-27d6ce7e4701" providerId="ADAL" clId="{4AFAA6D1-0EDD-4C26-8A47-595D75860029}" dt="2024-08-15T11:36:34.229" v="4709" actId="478"/>
          <ac:spMkLst>
            <pc:docMk/>
            <pc:sldMk cId="3433859749" sldId="291"/>
            <ac:spMk id="7" creationId="{5C980C01-F8BF-DDED-7DC3-AD66C62D4661}"/>
          </ac:spMkLst>
        </pc:spChg>
        <pc:spChg chg="del">
          <ac:chgData name="Rowley , Hannah (SENIOR PUBLIC HEALTH OFFICER)" userId="2ba83acf-ba69-4b41-a1da-27d6ce7e4701" providerId="ADAL" clId="{4AFAA6D1-0EDD-4C26-8A47-595D75860029}" dt="2024-08-14T11:06:56.759" v="2220" actId="478"/>
          <ac:spMkLst>
            <pc:docMk/>
            <pc:sldMk cId="3433859749" sldId="291"/>
            <ac:spMk id="8" creationId="{7DD76756-A4DF-DEB4-8FF9-F4945A66C4A4}"/>
          </ac:spMkLst>
        </pc:spChg>
        <pc:spChg chg="add mod">
          <ac:chgData name="Rowley , Hannah (SENIOR PUBLIC HEALTH OFFICER)" userId="2ba83acf-ba69-4b41-a1da-27d6ce7e4701" providerId="ADAL" clId="{4AFAA6D1-0EDD-4C26-8A47-595D75860029}" dt="2024-08-15T12:05:35.010" v="5004" actId="1076"/>
          <ac:spMkLst>
            <pc:docMk/>
            <pc:sldMk cId="3433859749" sldId="291"/>
            <ac:spMk id="8" creationId="{8813316C-B054-47B7-4D43-38D9C9E6D7FC}"/>
          </ac:spMkLst>
        </pc:spChg>
        <pc:spChg chg="add mod">
          <ac:chgData name="Rowley , Hannah (SENIOR PUBLIC HEALTH OFFICER)" userId="2ba83acf-ba69-4b41-a1da-27d6ce7e4701" providerId="ADAL" clId="{4AFAA6D1-0EDD-4C26-8A47-595D75860029}" dt="2024-08-15T12:07:34.346" v="5008" actId="1076"/>
          <ac:spMkLst>
            <pc:docMk/>
            <pc:sldMk cId="3433859749" sldId="291"/>
            <ac:spMk id="9" creationId="{03308F6B-B1CC-D684-D1C0-BE2ED16D7B1A}"/>
          </ac:spMkLst>
        </pc:spChg>
        <pc:spChg chg="del">
          <ac:chgData name="Rowley , Hannah (SENIOR PUBLIC HEALTH OFFICER)" userId="2ba83acf-ba69-4b41-a1da-27d6ce7e4701" providerId="ADAL" clId="{4AFAA6D1-0EDD-4C26-8A47-595D75860029}" dt="2024-08-14T11:06:04.980" v="2212" actId="478"/>
          <ac:spMkLst>
            <pc:docMk/>
            <pc:sldMk cId="3433859749" sldId="291"/>
            <ac:spMk id="9" creationId="{1B7E1857-3F7C-8B8F-D8BB-58DE568AAD02}"/>
          </ac:spMkLst>
        </pc:spChg>
        <pc:spChg chg="add del mod">
          <ac:chgData name="Rowley , Hannah (SENIOR PUBLIC HEALTH OFFICER)" userId="2ba83acf-ba69-4b41-a1da-27d6ce7e4701" providerId="ADAL" clId="{4AFAA6D1-0EDD-4C26-8A47-595D75860029}" dt="2024-08-15T11:39:18.482" v="4955" actId="478"/>
          <ac:spMkLst>
            <pc:docMk/>
            <pc:sldMk cId="3433859749" sldId="291"/>
            <ac:spMk id="10" creationId="{4436118E-F69F-4487-46F6-2BA300AEAD63}"/>
          </ac:spMkLst>
        </pc:spChg>
        <pc:spChg chg="del">
          <ac:chgData name="Rowley , Hannah (SENIOR PUBLIC HEALTH OFFICER)" userId="2ba83acf-ba69-4b41-a1da-27d6ce7e4701" providerId="ADAL" clId="{4AFAA6D1-0EDD-4C26-8A47-595D75860029}" dt="2024-08-14T11:05:56.786" v="2207" actId="478"/>
          <ac:spMkLst>
            <pc:docMk/>
            <pc:sldMk cId="3433859749" sldId="291"/>
            <ac:spMk id="11" creationId="{0E192E94-34AE-EC50-C503-780AA1B7CE9D}"/>
          </ac:spMkLst>
        </pc:spChg>
        <pc:spChg chg="add del mod">
          <ac:chgData name="Rowley , Hannah (SENIOR PUBLIC HEALTH OFFICER)" userId="2ba83acf-ba69-4b41-a1da-27d6ce7e4701" providerId="ADAL" clId="{4AFAA6D1-0EDD-4C26-8A47-595D75860029}" dt="2024-08-15T11:35:51.536" v="4702" actId="21"/>
          <ac:spMkLst>
            <pc:docMk/>
            <pc:sldMk cId="3433859749" sldId="291"/>
            <ac:spMk id="12" creationId="{3307623C-2E03-C72F-AF45-2135554E61C3}"/>
          </ac:spMkLst>
        </pc:spChg>
        <pc:spChg chg="add mod">
          <ac:chgData name="Rowley , Hannah (SENIOR PUBLIC HEALTH OFFICER)" userId="2ba83acf-ba69-4b41-a1da-27d6ce7e4701" providerId="ADAL" clId="{4AFAA6D1-0EDD-4C26-8A47-595D75860029}" dt="2024-08-15T12:07:49.895" v="5010" actId="1076"/>
          <ac:spMkLst>
            <pc:docMk/>
            <pc:sldMk cId="3433859749" sldId="291"/>
            <ac:spMk id="13" creationId="{9A05F82E-F318-BFDB-06C1-504A1DB8D5F1}"/>
          </ac:spMkLst>
        </pc:spChg>
        <pc:spChg chg="del">
          <ac:chgData name="Rowley , Hannah (SENIOR PUBLIC HEALTH OFFICER)" userId="2ba83acf-ba69-4b41-a1da-27d6ce7e4701" providerId="ADAL" clId="{4AFAA6D1-0EDD-4C26-8A47-595D75860029}" dt="2024-08-14T11:06:01.225" v="2210" actId="478"/>
          <ac:spMkLst>
            <pc:docMk/>
            <pc:sldMk cId="3433859749" sldId="291"/>
            <ac:spMk id="14" creationId="{9BD30E3F-E1E1-12F4-30CA-D7B62A3B6D04}"/>
          </ac:spMkLst>
        </pc:spChg>
        <pc:spChg chg="add del mod">
          <ac:chgData name="Rowley , Hannah (SENIOR PUBLIC HEALTH OFFICER)" userId="2ba83acf-ba69-4b41-a1da-27d6ce7e4701" providerId="ADAL" clId="{4AFAA6D1-0EDD-4C26-8A47-595D75860029}" dt="2024-08-15T11:36:35.127" v="4710" actId="478"/>
          <ac:spMkLst>
            <pc:docMk/>
            <pc:sldMk cId="3433859749" sldId="291"/>
            <ac:spMk id="15" creationId="{F46DADF8-6398-D0AC-2FC7-F1CD9CA01485}"/>
          </ac:spMkLst>
        </pc:spChg>
        <pc:spChg chg="add del mod">
          <ac:chgData name="Rowley , Hannah (SENIOR PUBLIC HEALTH OFFICER)" userId="2ba83acf-ba69-4b41-a1da-27d6ce7e4701" providerId="ADAL" clId="{4AFAA6D1-0EDD-4C26-8A47-595D75860029}" dt="2024-08-15T11:40:35.020" v="4981" actId="478"/>
          <ac:spMkLst>
            <pc:docMk/>
            <pc:sldMk cId="3433859749" sldId="291"/>
            <ac:spMk id="16" creationId="{1B8516AD-28F6-1D66-7A90-FC0DEBCF39AD}"/>
          </ac:spMkLst>
        </pc:spChg>
        <pc:spChg chg="add mod">
          <ac:chgData name="Rowley , Hannah (SENIOR PUBLIC HEALTH OFFICER)" userId="2ba83acf-ba69-4b41-a1da-27d6ce7e4701" providerId="ADAL" clId="{4AFAA6D1-0EDD-4C26-8A47-595D75860029}" dt="2024-08-15T11:40:31.715" v="4980" actId="1076"/>
          <ac:spMkLst>
            <pc:docMk/>
            <pc:sldMk cId="3433859749" sldId="291"/>
            <ac:spMk id="17" creationId="{4E94E857-A1B7-12FB-E2A8-AAE73F543870}"/>
          </ac:spMkLst>
        </pc:spChg>
        <pc:spChg chg="del">
          <ac:chgData name="Rowley , Hannah (SENIOR PUBLIC HEALTH OFFICER)" userId="2ba83acf-ba69-4b41-a1da-27d6ce7e4701" providerId="ADAL" clId="{4AFAA6D1-0EDD-4C26-8A47-595D75860029}" dt="2024-08-14T11:06:03.057" v="2211" actId="478"/>
          <ac:spMkLst>
            <pc:docMk/>
            <pc:sldMk cId="3433859749" sldId="291"/>
            <ac:spMk id="19" creationId="{C531B2A0-BC5A-B88F-878D-8AD723CD8AF5}"/>
          </ac:spMkLst>
        </pc:spChg>
        <pc:spChg chg="del">
          <ac:chgData name="Rowley , Hannah (SENIOR PUBLIC HEALTH OFFICER)" userId="2ba83acf-ba69-4b41-a1da-27d6ce7e4701" providerId="ADAL" clId="{4AFAA6D1-0EDD-4C26-8A47-595D75860029}" dt="2024-08-14T11:05:56.786" v="2207" actId="478"/>
          <ac:spMkLst>
            <pc:docMk/>
            <pc:sldMk cId="3433859749" sldId="291"/>
            <ac:spMk id="20" creationId="{70F4F85E-C465-69B1-E095-83627324B5C0}"/>
          </ac:spMkLst>
        </pc:spChg>
        <pc:spChg chg="del">
          <ac:chgData name="Rowley , Hannah (SENIOR PUBLIC HEALTH OFFICER)" userId="2ba83acf-ba69-4b41-a1da-27d6ce7e4701" providerId="ADAL" clId="{4AFAA6D1-0EDD-4C26-8A47-595D75860029}" dt="2024-08-14T11:05:56.786" v="2207" actId="478"/>
          <ac:spMkLst>
            <pc:docMk/>
            <pc:sldMk cId="3433859749" sldId="291"/>
            <ac:spMk id="21" creationId="{853E20C3-8ABE-948B-D81A-9BC1921027EF}"/>
          </ac:spMkLst>
        </pc:spChg>
        <pc:spChg chg="add del mod">
          <ac:chgData name="Rowley , Hannah (SENIOR PUBLIC HEALTH OFFICER)" userId="2ba83acf-ba69-4b41-a1da-27d6ce7e4701" providerId="ADAL" clId="{4AFAA6D1-0EDD-4C26-8A47-595D75860029}" dt="2024-08-15T11:40:27.331" v="4979" actId="1076"/>
          <ac:spMkLst>
            <pc:docMk/>
            <pc:sldMk cId="3433859749" sldId="291"/>
            <ac:spMk id="22" creationId="{7FE2580A-C4DF-9AF0-A28D-DC50A572591B}"/>
          </ac:spMkLst>
        </pc:spChg>
        <pc:spChg chg="add del mod">
          <ac:chgData name="Rowley , Hannah (SENIOR PUBLIC HEALTH OFFICER)" userId="2ba83acf-ba69-4b41-a1da-27d6ce7e4701" providerId="ADAL" clId="{4AFAA6D1-0EDD-4C26-8A47-595D75860029}" dt="2024-08-15T11:40:27.331" v="4979" actId="1076"/>
          <ac:spMkLst>
            <pc:docMk/>
            <pc:sldMk cId="3433859749" sldId="291"/>
            <ac:spMk id="23" creationId="{5E0AC813-94B6-E234-74CC-928CE363636D}"/>
          </ac:spMkLst>
        </pc:spChg>
        <pc:spChg chg="add mod">
          <ac:chgData name="Rowley , Hannah (SENIOR PUBLIC HEALTH OFFICER)" userId="2ba83acf-ba69-4b41-a1da-27d6ce7e4701" providerId="ADAL" clId="{4AFAA6D1-0EDD-4C26-8A47-595D75860029}" dt="2024-08-15T11:40:45.987" v="4987" actId="114"/>
          <ac:spMkLst>
            <pc:docMk/>
            <pc:sldMk cId="3433859749" sldId="291"/>
            <ac:spMk id="24" creationId="{04E7BD0B-1525-31EE-746C-D63B71892FD6}"/>
          </ac:spMkLst>
        </pc:spChg>
        <pc:spChg chg="del">
          <ac:chgData name="Rowley , Hannah (SENIOR PUBLIC HEALTH OFFICER)" userId="2ba83acf-ba69-4b41-a1da-27d6ce7e4701" providerId="ADAL" clId="{4AFAA6D1-0EDD-4C26-8A47-595D75860029}" dt="2024-08-14T11:05:59.795" v="2209" actId="478"/>
          <ac:spMkLst>
            <pc:docMk/>
            <pc:sldMk cId="3433859749" sldId="291"/>
            <ac:spMk id="25" creationId="{59DFE841-B8B1-E72A-85C7-5930B868CD26}"/>
          </ac:spMkLst>
        </pc:spChg>
        <pc:spChg chg="del">
          <ac:chgData name="Rowley , Hannah (SENIOR PUBLIC HEALTH OFFICER)" userId="2ba83acf-ba69-4b41-a1da-27d6ce7e4701" providerId="ADAL" clId="{4AFAA6D1-0EDD-4C26-8A47-595D75860029}" dt="2024-08-14T11:05:56.786" v="2207" actId="478"/>
          <ac:spMkLst>
            <pc:docMk/>
            <pc:sldMk cId="3433859749" sldId="291"/>
            <ac:spMk id="26" creationId="{36231BF7-EB69-86E6-2111-5B31D38E32C8}"/>
          </ac:spMkLst>
        </pc:spChg>
        <pc:spChg chg="add mod">
          <ac:chgData name="Rowley , Hannah (SENIOR PUBLIC HEALTH OFFICER)" userId="2ba83acf-ba69-4b41-a1da-27d6ce7e4701" providerId="ADAL" clId="{4AFAA6D1-0EDD-4C26-8A47-595D75860029}" dt="2024-08-15T11:40:27.331" v="4979" actId="1076"/>
          <ac:spMkLst>
            <pc:docMk/>
            <pc:sldMk cId="3433859749" sldId="291"/>
            <ac:spMk id="26" creationId="{F2737304-86EF-3A95-25A7-EC9A72460BD4}"/>
          </ac:spMkLst>
        </pc:spChg>
        <pc:spChg chg="del">
          <ac:chgData name="Rowley , Hannah (SENIOR PUBLIC HEALTH OFFICER)" userId="2ba83acf-ba69-4b41-a1da-27d6ce7e4701" providerId="ADAL" clId="{4AFAA6D1-0EDD-4C26-8A47-595D75860029}" dt="2024-08-14T11:05:56.786" v="2207" actId="478"/>
          <ac:spMkLst>
            <pc:docMk/>
            <pc:sldMk cId="3433859749" sldId="291"/>
            <ac:spMk id="27" creationId="{CC15B026-9B35-5F74-BBE2-44B8736DEB27}"/>
          </ac:spMkLst>
        </pc:spChg>
        <pc:spChg chg="add mod">
          <ac:chgData name="Rowley , Hannah (SENIOR PUBLIC HEALTH OFFICER)" userId="2ba83acf-ba69-4b41-a1da-27d6ce7e4701" providerId="ADAL" clId="{4AFAA6D1-0EDD-4C26-8A47-595D75860029}" dt="2024-08-14T11:28:43.415" v="2264" actId="255"/>
          <ac:spMkLst>
            <pc:docMk/>
            <pc:sldMk cId="3433859749" sldId="291"/>
            <ac:spMk id="28" creationId="{74E11BCA-0ABB-0244-2E20-3FAAE046C653}"/>
          </ac:spMkLst>
        </pc:spChg>
        <pc:spChg chg="del">
          <ac:chgData name="Rowley , Hannah (SENIOR PUBLIC HEALTH OFFICER)" userId="2ba83acf-ba69-4b41-a1da-27d6ce7e4701" providerId="ADAL" clId="{4AFAA6D1-0EDD-4C26-8A47-595D75860029}" dt="2024-08-14T11:05:58.277" v="2208" actId="478"/>
          <ac:spMkLst>
            <pc:docMk/>
            <pc:sldMk cId="3433859749" sldId="291"/>
            <ac:spMk id="29" creationId="{BFECA997-F422-1B7B-3DD7-67EF698E73D0}"/>
          </ac:spMkLst>
        </pc:spChg>
        <pc:spChg chg="add mod">
          <ac:chgData name="Rowley , Hannah (SENIOR PUBLIC HEALTH OFFICER)" userId="2ba83acf-ba69-4b41-a1da-27d6ce7e4701" providerId="ADAL" clId="{4AFAA6D1-0EDD-4C26-8A47-595D75860029}" dt="2024-08-14T11:28:43.415" v="2264" actId="255"/>
          <ac:spMkLst>
            <pc:docMk/>
            <pc:sldMk cId="3433859749" sldId="291"/>
            <ac:spMk id="30" creationId="{7B31D895-5779-6520-6105-751FD0262190}"/>
          </ac:spMkLst>
        </pc:spChg>
        <pc:spChg chg="add mod">
          <ac:chgData name="Rowley , Hannah (SENIOR PUBLIC HEALTH OFFICER)" userId="2ba83acf-ba69-4b41-a1da-27d6ce7e4701" providerId="ADAL" clId="{4AFAA6D1-0EDD-4C26-8A47-595D75860029}" dt="2024-08-15T11:40:22.604" v="4978" actId="14100"/>
          <ac:spMkLst>
            <pc:docMk/>
            <pc:sldMk cId="3433859749" sldId="291"/>
            <ac:spMk id="31" creationId="{3E7F9401-1C6B-DCEF-B389-82D36358B57A}"/>
          </ac:spMkLst>
        </pc:spChg>
      </pc:sldChg>
      <pc:sldChg chg="addSp delSp modSp add mod ord modTransition modMedia delAnim modAnim modNotesTx">
        <pc:chgData name="Rowley , Hannah (SENIOR PUBLIC HEALTH OFFICER)" userId="2ba83acf-ba69-4b41-a1da-27d6ce7e4701" providerId="ADAL" clId="{4AFAA6D1-0EDD-4C26-8A47-595D75860029}" dt="2024-09-26T11:59:38.534" v="10241" actId="20577"/>
        <pc:sldMkLst>
          <pc:docMk/>
          <pc:sldMk cId="3622886649" sldId="292"/>
        </pc:sldMkLst>
        <pc:spChg chg="mod ord">
          <ac:chgData name="Rowley , Hannah (SENIOR PUBLIC HEALTH OFFICER)" userId="2ba83acf-ba69-4b41-a1da-27d6ce7e4701" providerId="ADAL" clId="{4AFAA6D1-0EDD-4C26-8A47-595D75860029}" dt="2024-08-30T14:20:36.387" v="9181" actId="13244"/>
          <ac:spMkLst>
            <pc:docMk/>
            <pc:sldMk cId="3622886649" sldId="292"/>
            <ac:spMk id="2" creationId="{6B37F768-75AF-47C3-8C62-8FBE470509B5}"/>
          </ac:spMkLst>
        </pc:spChg>
        <pc:spChg chg="add del mod">
          <ac:chgData name="Rowley , Hannah (SENIOR PUBLIC HEALTH OFFICER)" userId="2ba83acf-ba69-4b41-a1da-27d6ce7e4701" providerId="ADAL" clId="{4AFAA6D1-0EDD-4C26-8A47-595D75860029}" dt="2024-08-15T10:30:55.020" v="3523" actId="478"/>
          <ac:spMkLst>
            <pc:docMk/>
            <pc:sldMk cId="3622886649" sldId="292"/>
            <ac:spMk id="4" creationId="{C7C0A306-D658-58D9-4E22-89D4A1429304}"/>
          </ac:spMkLst>
        </pc:spChg>
        <pc:spChg chg="add mod">
          <ac:chgData name="Rowley , Hannah (SENIOR PUBLIC HEALTH OFFICER)" userId="2ba83acf-ba69-4b41-a1da-27d6ce7e4701" providerId="ADAL" clId="{4AFAA6D1-0EDD-4C26-8A47-595D75860029}" dt="2024-08-15T10:40:53.459" v="3571" actId="1076"/>
          <ac:spMkLst>
            <pc:docMk/>
            <pc:sldMk cId="3622886649" sldId="292"/>
            <ac:spMk id="7" creationId="{CD60E898-D0AE-4DA8-5FBF-F470B293718F}"/>
          </ac:spMkLst>
        </pc:spChg>
        <pc:spChg chg="add del mod">
          <ac:chgData name="Rowley , Hannah (SENIOR PUBLIC HEALTH OFFICER)" userId="2ba83acf-ba69-4b41-a1da-27d6ce7e4701" providerId="ADAL" clId="{4AFAA6D1-0EDD-4C26-8A47-595D75860029}" dt="2024-08-27T08:24:40.518" v="8587" actId="478"/>
          <ac:spMkLst>
            <pc:docMk/>
            <pc:sldMk cId="3622886649" sldId="292"/>
            <ac:spMk id="8" creationId="{EC047925-45BA-A16B-4371-147E9C986447}"/>
          </ac:spMkLst>
        </pc:spChg>
        <pc:spChg chg="add mod ord">
          <ac:chgData name="Rowley , Hannah (SENIOR PUBLIC HEALTH OFFICER)" userId="2ba83acf-ba69-4b41-a1da-27d6ce7e4701" providerId="ADAL" clId="{4AFAA6D1-0EDD-4C26-8A47-595D75860029}" dt="2024-08-30T14:20:46.016" v="9183" actId="962"/>
          <ac:spMkLst>
            <pc:docMk/>
            <pc:sldMk cId="3622886649" sldId="292"/>
            <ac:spMk id="9" creationId="{6732EB6C-180A-B7B5-8712-6287A5428DA3}"/>
          </ac:spMkLst>
        </pc:spChg>
        <pc:spChg chg="add del mod">
          <ac:chgData name="Rowley , Hannah (SENIOR PUBLIC HEALTH OFFICER)" userId="2ba83acf-ba69-4b41-a1da-27d6ce7e4701" providerId="ADAL" clId="{4AFAA6D1-0EDD-4C26-8A47-595D75860029}" dt="2024-08-27T08:24:47.197" v="8589" actId="478"/>
          <ac:spMkLst>
            <pc:docMk/>
            <pc:sldMk cId="3622886649" sldId="292"/>
            <ac:spMk id="10" creationId="{E15370F2-EB04-2828-1E1B-84FA3C3606FC}"/>
          </ac:spMkLst>
        </pc:spChg>
        <pc:spChg chg="add mod">
          <ac:chgData name="Rowley , Hannah (SENIOR PUBLIC HEALTH OFFICER)" userId="2ba83acf-ba69-4b41-a1da-27d6ce7e4701" providerId="ADAL" clId="{4AFAA6D1-0EDD-4C26-8A47-595D75860029}" dt="2024-08-30T12:10:27.023" v="9088" actId="1076"/>
          <ac:spMkLst>
            <pc:docMk/>
            <pc:sldMk cId="3622886649" sldId="292"/>
            <ac:spMk id="11" creationId="{67953C6E-2C74-EF79-ADAE-0D1AD165E38E}"/>
          </ac:spMkLst>
        </pc:spChg>
        <pc:spChg chg="add del mod">
          <ac:chgData name="Rowley , Hannah (SENIOR PUBLIC HEALTH OFFICER)" userId="2ba83acf-ba69-4b41-a1da-27d6ce7e4701" providerId="ADAL" clId="{4AFAA6D1-0EDD-4C26-8A47-595D75860029}" dt="2024-08-27T08:24:56.428" v="8594" actId="478"/>
          <ac:spMkLst>
            <pc:docMk/>
            <pc:sldMk cId="3622886649" sldId="292"/>
            <ac:spMk id="12" creationId="{F7CD0AFB-BE6B-3CAF-0AB1-7AC1B52DBD98}"/>
          </ac:spMkLst>
        </pc:spChg>
        <pc:spChg chg="add mod">
          <ac:chgData name="Rowley , Hannah (SENIOR PUBLIC HEALTH OFFICER)" userId="2ba83acf-ba69-4b41-a1da-27d6ce7e4701" providerId="ADAL" clId="{4AFAA6D1-0EDD-4C26-8A47-595D75860029}" dt="2024-08-30T12:10:31.375" v="9091" actId="1076"/>
          <ac:spMkLst>
            <pc:docMk/>
            <pc:sldMk cId="3622886649" sldId="292"/>
            <ac:spMk id="13" creationId="{42ACDE04-0398-0B5B-E276-A8139CA63A49}"/>
          </ac:spMkLst>
        </pc:spChg>
        <pc:spChg chg="add mod ord">
          <ac:chgData name="Rowley , Hannah (SENIOR PUBLIC HEALTH OFFICER)" userId="2ba83acf-ba69-4b41-a1da-27d6ce7e4701" providerId="ADAL" clId="{4AFAA6D1-0EDD-4C26-8A47-595D75860029}" dt="2024-08-30T14:20:52.514" v="9184" actId="13244"/>
          <ac:spMkLst>
            <pc:docMk/>
            <pc:sldMk cId="3622886649" sldId="292"/>
            <ac:spMk id="14" creationId="{0DBDB3C7-A9FC-00FF-54BA-07A42A5087F5}"/>
          </ac:spMkLst>
        </pc:spChg>
        <pc:spChg chg="add mod">
          <ac:chgData name="Rowley , Hannah (SENIOR PUBLIC HEALTH OFFICER)" userId="2ba83acf-ba69-4b41-a1da-27d6ce7e4701" providerId="ADAL" clId="{4AFAA6D1-0EDD-4C26-8A47-595D75860029}" dt="2024-08-30T12:10:32.550" v="9092" actId="1076"/>
          <ac:spMkLst>
            <pc:docMk/>
            <pc:sldMk cId="3622886649" sldId="292"/>
            <ac:spMk id="15" creationId="{ABEFFDB7-6714-3F18-89DF-BEBFE2A1DBCC}"/>
          </ac:spMkLst>
        </pc:spChg>
        <pc:spChg chg="add del mod">
          <ac:chgData name="Rowley , Hannah (SENIOR PUBLIC HEALTH OFFICER)" userId="2ba83acf-ba69-4b41-a1da-27d6ce7e4701" providerId="ADAL" clId="{4AFAA6D1-0EDD-4C26-8A47-595D75860029}" dt="2024-08-27T08:24:52.907" v="8592" actId="478"/>
          <ac:spMkLst>
            <pc:docMk/>
            <pc:sldMk cId="3622886649" sldId="292"/>
            <ac:spMk id="16" creationId="{9BBEED9B-2FBA-6494-AE6D-0373A0000140}"/>
          </ac:spMkLst>
        </pc:spChg>
        <pc:spChg chg="add mod ord">
          <ac:chgData name="Rowley , Hannah (SENIOR PUBLIC HEALTH OFFICER)" userId="2ba83acf-ba69-4b41-a1da-27d6ce7e4701" providerId="ADAL" clId="{4AFAA6D1-0EDD-4C26-8A47-595D75860029}" dt="2024-08-30T14:21:00.301" v="9186" actId="962"/>
          <ac:spMkLst>
            <pc:docMk/>
            <pc:sldMk cId="3622886649" sldId="292"/>
            <ac:spMk id="17" creationId="{98358637-4433-62AC-D499-A13DC773548D}"/>
          </ac:spMkLst>
        </pc:spChg>
        <pc:spChg chg="add mod ord">
          <ac:chgData name="Rowley , Hannah (SENIOR PUBLIC HEALTH OFFICER)" userId="2ba83acf-ba69-4b41-a1da-27d6ce7e4701" providerId="ADAL" clId="{4AFAA6D1-0EDD-4C26-8A47-595D75860029}" dt="2024-08-30T14:21:02.880" v="9187" actId="13244"/>
          <ac:spMkLst>
            <pc:docMk/>
            <pc:sldMk cId="3622886649" sldId="292"/>
            <ac:spMk id="18" creationId="{51579C48-1E68-F38B-CB67-DD39C912A964}"/>
          </ac:spMkLst>
        </pc:spChg>
        <pc:graphicFrameChg chg="del">
          <ac:chgData name="Rowley , Hannah (SENIOR PUBLIC HEALTH OFFICER)" userId="2ba83acf-ba69-4b41-a1da-27d6ce7e4701" providerId="ADAL" clId="{4AFAA6D1-0EDD-4C26-8A47-595D75860029}" dt="2024-08-15T10:30:52.197" v="3521" actId="478"/>
          <ac:graphicFrameMkLst>
            <pc:docMk/>
            <pc:sldMk cId="3622886649" sldId="292"/>
            <ac:graphicFrameMk id="5" creationId="{21B8C260-10EE-D22F-12B6-2144C5843CE4}"/>
          </ac:graphicFrameMkLst>
        </pc:graphicFrameChg>
        <pc:picChg chg="add del mod ord">
          <ac:chgData name="Rowley , Hannah (SENIOR PUBLIC HEALTH OFFICER)" userId="2ba83acf-ba69-4b41-a1da-27d6ce7e4701" providerId="ADAL" clId="{4AFAA6D1-0EDD-4C26-8A47-595D75860029}" dt="2024-08-19T12:27:58.987" v="7820"/>
          <ac:picMkLst>
            <pc:docMk/>
            <pc:sldMk cId="3622886649" sldId="292"/>
            <ac:picMk id="4" creationId="{292579CD-7272-5FE6-B6BA-0E5EE8C82EA6}"/>
          </ac:picMkLst>
        </pc:picChg>
        <pc:picChg chg="add del mod">
          <ac:chgData name="Rowley , Hannah (SENIOR PUBLIC HEALTH OFFICER)" userId="2ba83acf-ba69-4b41-a1da-27d6ce7e4701" providerId="ADAL" clId="{4AFAA6D1-0EDD-4C26-8A47-595D75860029}" dt="2024-08-19T12:28:05.925" v="7822"/>
          <ac:picMkLst>
            <pc:docMk/>
            <pc:sldMk cId="3622886649" sldId="292"/>
            <ac:picMk id="5" creationId="{B8310793-7EC2-B3F6-5B71-7C9AE4AF0016}"/>
          </ac:picMkLst>
        </pc:picChg>
        <pc:picChg chg="add del mod">
          <ac:chgData name="Rowley , Hannah (SENIOR PUBLIC HEALTH OFFICER)" userId="2ba83acf-ba69-4b41-a1da-27d6ce7e4701" providerId="ADAL" clId="{4AFAA6D1-0EDD-4C26-8A47-595D75860029}" dt="2024-08-15T13:07:26.961" v="6879"/>
          <ac:picMkLst>
            <pc:docMk/>
            <pc:sldMk cId="3622886649" sldId="292"/>
            <ac:picMk id="20" creationId="{2939DDDB-CA55-7A67-D350-F11F5436748C}"/>
          </ac:picMkLst>
        </pc:picChg>
        <pc:picChg chg="add del mod ord">
          <ac:chgData name="Rowley , Hannah (SENIOR PUBLIC HEALTH OFFICER)" userId="2ba83acf-ba69-4b41-a1da-27d6ce7e4701" providerId="ADAL" clId="{4AFAA6D1-0EDD-4C26-8A47-595D75860029}" dt="2024-08-19T12:28:49.673" v="7823"/>
          <ac:picMkLst>
            <pc:docMk/>
            <pc:sldMk cId="3622886649" sldId="292"/>
            <ac:picMk id="20" creationId="{C312AA6B-7FE0-509F-43F9-4BFD4F3F015E}"/>
          </ac:picMkLst>
        </pc:picChg>
        <pc:picChg chg="add mod ord">
          <ac:chgData name="Rowley , Hannah (SENIOR PUBLIC HEALTH OFFICER)" userId="2ba83acf-ba69-4b41-a1da-27d6ce7e4701" providerId="ADAL" clId="{4AFAA6D1-0EDD-4C26-8A47-595D75860029}" dt="2024-08-30T14:20:34.358" v="9179" actId="962"/>
          <ac:picMkLst>
            <pc:docMk/>
            <pc:sldMk cId="3622886649" sldId="292"/>
            <ac:picMk id="21" creationId="{3913B48D-640A-9E2D-B032-924F2B200628}"/>
          </ac:picMkLst>
        </pc:picChg>
        <pc:picChg chg="del">
          <ac:chgData name="Rowley , Hannah (SENIOR PUBLIC HEALTH OFFICER)" userId="2ba83acf-ba69-4b41-a1da-27d6ce7e4701" providerId="ADAL" clId="{4AFAA6D1-0EDD-4C26-8A47-595D75860029}" dt="2024-08-15T10:28:03.017" v="3489" actId="478"/>
          <ac:picMkLst>
            <pc:docMk/>
            <pc:sldMk cId="3622886649" sldId="292"/>
            <ac:picMk id="21" creationId="{FF8D5104-23BB-8EBA-0E18-1ABA0E3C09BC}"/>
          </ac:picMkLst>
        </pc:picChg>
        <pc:picChg chg="add del mod">
          <ac:chgData name="Rowley , Hannah (SENIOR PUBLIC HEALTH OFFICER)" userId="2ba83acf-ba69-4b41-a1da-27d6ce7e4701" providerId="ADAL" clId="{4AFAA6D1-0EDD-4C26-8A47-595D75860029}" dt="2024-08-15T13:08:28.977" v="7152"/>
          <ac:picMkLst>
            <pc:docMk/>
            <pc:sldMk cId="3622886649" sldId="292"/>
            <ac:picMk id="22" creationId="{59C7F814-EE5D-7DC1-9DE6-6E58AC11E569}"/>
          </ac:picMkLst>
        </pc:picChg>
        <pc:picChg chg="add del mod ord">
          <ac:chgData name="Rowley , Hannah (SENIOR PUBLIC HEALTH OFFICER)" userId="2ba83acf-ba69-4b41-a1da-27d6ce7e4701" providerId="ADAL" clId="{4AFAA6D1-0EDD-4C26-8A47-595D75860029}" dt="2024-08-15T13:08:37.258" v="7153"/>
          <ac:picMkLst>
            <pc:docMk/>
            <pc:sldMk cId="3622886649" sldId="292"/>
            <ac:picMk id="26" creationId="{745A8497-BA03-A00F-C20C-AD254129ACE3}"/>
          </ac:picMkLst>
        </pc:picChg>
        <pc:picChg chg="add del mod">
          <ac:chgData name="Rowley , Hannah (SENIOR PUBLIC HEALTH OFFICER)" userId="2ba83acf-ba69-4b41-a1da-27d6ce7e4701" providerId="ADAL" clId="{4AFAA6D1-0EDD-4C26-8A47-595D75860029}" dt="2024-08-15T13:08:40.694" v="7155"/>
          <ac:picMkLst>
            <pc:docMk/>
            <pc:sldMk cId="3622886649" sldId="292"/>
            <ac:picMk id="27" creationId="{76631819-DD91-2D67-5AC8-817B6E02ED46}"/>
          </ac:picMkLst>
        </pc:picChg>
        <pc:picChg chg="add del mod ord">
          <ac:chgData name="Rowley , Hannah (SENIOR PUBLIC HEALTH OFFICER)" userId="2ba83acf-ba69-4b41-a1da-27d6ce7e4701" providerId="ADAL" clId="{4AFAA6D1-0EDD-4C26-8A47-595D75860029}" dt="2024-08-15T13:09:27.427" v="7156"/>
          <ac:picMkLst>
            <pc:docMk/>
            <pc:sldMk cId="3622886649" sldId="292"/>
            <ac:picMk id="30" creationId="{95C54332-5423-A10D-F310-4EF8409D661B}"/>
          </ac:picMkLst>
        </pc:picChg>
        <pc:picChg chg="add del mod">
          <ac:chgData name="Rowley , Hannah (SENIOR PUBLIC HEALTH OFFICER)" userId="2ba83acf-ba69-4b41-a1da-27d6ce7e4701" providerId="ADAL" clId="{4AFAA6D1-0EDD-4C26-8A47-595D75860029}" dt="2024-08-19T12:27:24.247" v="7819"/>
          <ac:picMkLst>
            <pc:docMk/>
            <pc:sldMk cId="3622886649" sldId="292"/>
            <ac:picMk id="31" creationId="{CD750F04-0F8A-A9A8-F62E-6EFB714151B6}"/>
          </ac:picMkLst>
        </pc:picChg>
      </pc:sldChg>
      <pc:sldChg chg="addSp delSp modSp add mod ord modTransition modMedia delAnim modAnim modNotesTx">
        <pc:chgData name="Rowley , Hannah (SENIOR PUBLIC HEALTH OFFICER)" userId="2ba83acf-ba69-4b41-a1da-27d6ce7e4701" providerId="ADAL" clId="{4AFAA6D1-0EDD-4C26-8A47-595D75860029}" dt="2024-09-26T11:59:40.593" v="10242" actId="20577"/>
        <pc:sldMkLst>
          <pc:docMk/>
          <pc:sldMk cId="834143349" sldId="293"/>
        </pc:sldMkLst>
        <pc:spChg chg="del mod">
          <ac:chgData name="Rowley , Hannah (SENIOR PUBLIC HEALTH OFFICER)" userId="2ba83acf-ba69-4b41-a1da-27d6ce7e4701" providerId="ADAL" clId="{4AFAA6D1-0EDD-4C26-8A47-595D75860029}" dt="2024-08-15T12:08:09.004" v="5015" actId="478"/>
          <ac:spMkLst>
            <pc:docMk/>
            <pc:sldMk cId="834143349" sldId="293"/>
            <ac:spMk id="2" creationId="{9A946BEB-E8C3-458F-90DF-F064E5A4C786}"/>
          </ac:spMkLst>
        </pc:spChg>
        <pc:spChg chg="add del mod">
          <ac:chgData name="Rowley , Hannah (SENIOR PUBLIC HEALTH OFFICER)" userId="2ba83acf-ba69-4b41-a1da-27d6ce7e4701" providerId="ADAL" clId="{4AFAA6D1-0EDD-4C26-8A47-595D75860029}" dt="2024-08-27T08:25:45.035" v="8607" actId="478"/>
          <ac:spMkLst>
            <pc:docMk/>
            <pc:sldMk cId="834143349" sldId="293"/>
            <ac:spMk id="3" creationId="{46AFACB2-84D6-2A44-CA3C-271944619359}"/>
          </ac:spMkLst>
        </pc:spChg>
        <pc:spChg chg="add mod">
          <ac:chgData name="Rowley , Hannah (SENIOR PUBLIC HEALTH OFFICER)" userId="2ba83acf-ba69-4b41-a1da-27d6ce7e4701" providerId="ADAL" clId="{4AFAA6D1-0EDD-4C26-8A47-595D75860029}" dt="2024-08-27T09:07:56.673" v="9039" actId="33553"/>
          <ac:spMkLst>
            <pc:docMk/>
            <pc:sldMk cId="834143349" sldId="293"/>
            <ac:spMk id="4" creationId="{8455E045-A463-6F60-8A9B-BF37D8F947FA}"/>
          </ac:spMkLst>
        </pc:spChg>
        <pc:spChg chg="add del mod">
          <ac:chgData name="Rowley , Hannah (SENIOR PUBLIC HEALTH OFFICER)" userId="2ba83acf-ba69-4b41-a1da-27d6ce7e4701" providerId="ADAL" clId="{4AFAA6D1-0EDD-4C26-8A47-595D75860029}" dt="2024-08-27T08:25:46.162" v="8609" actId="478"/>
          <ac:spMkLst>
            <pc:docMk/>
            <pc:sldMk cId="834143349" sldId="293"/>
            <ac:spMk id="6" creationId="{754F06C5-0E61-8ADF-0176-199496094948}"/>
          </ac:spMkLst>
        </pc:spChg>
        <pc:spChg chg="add mod">
          <ac:chgData name="Rowley , Hannah (SENIOR PUBLIC HEALTH OFFICER)" userId="2ba83acf-ba69-4b41-a1da-27d6ce7e4701" providerId="ADAL" clId="{4AFAA6D1-0EDD-4C26-8A47-595D75860029}" dt="2024-08-15T12:08:16.716" v="5018" actId="1076"/>
          <ac:spMkLst>
            <pc:docMk/>
            <pc:sldMk cId="834143349" sldId="293"/>
            <ac:spMk id="8" creationId="{87BB4352-4EC0-0724-38F8-85E635277839}"/>
          </ac:spMkLst>
        </pc:spChg>
        <pc:spChg chg="add del mod">
          <ac:chgData name="Rowley , Hannah (SENIOR PUBLIC HEALTH OFFICER)" userId="2ba83acf-ba69-4b41-a1da-27d6ce7e4701" providerId="ADAL" clId="{4AFAA6D1-0EDD-4C26-8A47-595D75860029}" dt="2024-08-27T08:25:47.272" v="8611" actId="478"/>
          <ac:spMkLst>
            <pc:docMk/>
            <pc:sldMk cId="834143349" sldId="293"/>
            <ac:spMk id="9" creationId="{7959F308-F433-D9E2-7644-5F8329AD1C9F}"/>
          </ac:spMkLst>
        </pc:spChg>
        <pc:spChg chg="add mod">
          <ac:chgData name="Rowley , Hannah (SENIOR PUBLIC HEALTH OFFICER)" userId="2ba83acf-ba69-4b41-a1da-27d6ce7e4701" providerId="ADAL" clId="{4AFAA6D1-0EDD-4C26-8A47-595D75860029}" dt="2024-08-15T12:08:16.716" v="5018" actId="1076"/>
          <ac:spMkLst>
            <pc:docMk/>
            <pc:sldMk cId="834143349" sldId="293"/>
            <ac:spMk id="10" creationId="{2BFE4800-AABE-20E5-08FA-75BB64C9FE8F}"/>
          </ac:spMkLst>
        </pc:spChg>
        <pc:spChg chg="add del mod">
          <ac:chgData name="Rowley , Hannah (SENIOR PUBLIC HEALTH OFFICER)" userId="2ba83acf-ba69-4b41-a1da-27d6ce7e4701" providerId="ADAL" clId="{4AFAA6D1-0EDD-4C26-8A47-595D75860029}" dt="2024-08-27T08:25:48.421" v="8613" actId="478"/>
          <ac:spMkLst>
            <pc:docMk/>
            <pc:sldMk cId="834143349" sldId="293"/>
            <ac:spMk id="11" creationId="{D644BF55-AF3F-90A3-46AE-B9DDB23FBC7D}"/>
          </ac:spMkLst>
        </pc:spChg>
        <pc:spChg chg="add mod">
          <ac:chgData name="Rowley , Hannah (SENIOR PUBLIC HEALTH OFFICER)" userId="2ba83acf-ba69-4b41-a1da-27d6ce7e4701" providerId="ADAL" clId="{4AFAA6D1-0EDD-4C26-8A47-595D75860029}" dt="2024-08-15T12:08:16.716" v="5018" actId="1076"/>
          <ac:spMkLst>
            <pc:docMk/>
            <pc:sldMk cId="834143349" sldId="293"/>
            <ac:spMk id="12" creationId="{F1DEE693-C6FE-AFE0-DBDA-5783F239C2BD}"/>
          </ac:spMkLst>
        </pc:spChg>
        <pc:spChg chg="add mod ord">
          <ac:chgData name="Rowley , Hannah (SENIOR PUBLIC HEALTH OFFICER)" userId="2ba83acf-ba69-4b41-a1da-27d6ce7e4701" providerId="ADAL" clId="{4AFAA6D1-0EDD-4C26-8A47-595D75860029}" dt="2024-08-30T14:21:37.824" v="9195" actId="13244"/>
          <ac:spMkLst>
            <pc:docMk/>
            <pc:sldMk cId="834143349" sldId="293"/>
            <ac:spMk id="13" creationId="{A394E600-8918-19DE-70C5-135F7F294F47}"/>
          </ac:spMkLst>
        </pc:spChg>
        <pc:spChg chg="add mod ord">
          <ac:chgData name="Rowley , Hannah (SENIOR PUBLIC HEALTH OFFICER)" userId="2ba83acf-ba69-4b41-a1da-27d6ce7e4701" providerId="ADAL" clId="{4AFAA6D1-0EDD-4C26-8A47-595D75860029}" dt="2024-08-30T14:21:41.897" v="9196" actId="13244"/>
          <ac:spMkLst>
            <pc:docMk/>
            <pc:sldMk cId="834143349" sldId="293"/>
            <ac:spMk id="14" creationId="{A3BB7AFB-BE67-3D3F-9BBE-DE421B27E4E8}"/>
          </ac:spMkLst>
        </pc:spChg>
        <pc:spChg chg="add mod">
          <ac:chgData name="Rowley , Hannah (SENIOR PUBLIC HEALTH OFFICER)" userId="2ba83acf-ba69-4b41-a1da-27d6ce7e4701" providerId="ADAL" clId="{4AFAA6D1-0EDD-4C26-8A47-595D75860029}" dt="2024-08-15T12:08:16.716" v="5018" actId="1076"/>
          <ac:spMkLst>
            <pc:docMk/>
            <pc:sldMk cId="834143349" sldId="293"/>
            <ac:spMk id="15" creationId="{099B2149-4A4C-39A5-ADF3-550978C2F3AE}"/>
          </ac:spMkLst>
        </pc:spChg>
        <pc:spChg chg="add del mod">
          <ac:chgData name="Rowley , Hannah (SENIOR PUBLIC HEALTH OFFICER)" userId="2ba83acf-ba69-4b41-a1da-27d6ce7e4701" providerId="ADAL" clId="{4AFAA6D1-0EDD-4C26-8A47-595D75860029}" dt="2024-08-27T08:25:43.648" v="8605" actId="478"/>
          <ac:spMkLst>
            <pc:docMk/>
            <pc:sldMk cId="834143349" sldId="293"/>
            <ac:spMk id="16" creationId="{48F821F0-8FC4-54AE-3FC1-EE6DBA8EAE82}"/>
          </ac:spMkLst>
        </pc:spChg>
        <pc:spChg chg="add mod ord">
          <ac:chgData name="Rowley , Hannah (SENIOR PUBLIC HEALTH OFFICER)" userId="2ba83acf-ba69-4b41-a1da-27d6ce7e4701" providerId="ADAL" clId="{4AFAA6D1-0EDD-4C26-8A47-595D75860029}" dt="2024-08-30T14:21:27.739" v="9192" actId="13244"/>
          <ac:spMkLst>
            <pc:docMk/>
            <pc:sldMk cId="834143349" sldId="293"/>
            <ac:spMk id="17" creationId="{32CA225B-1CCA-2FC7-4CF3-F8C6668BC799}"/>
          </ac:spMkLst>
        </pc:spChg>
        <pc:spChg chg="add mod ord">
          <ac:chgData name="Rowley , Hannah (SENIOR PUBLIC HEALTH OFFICER)" userId="2ba83acf-ba69-4b41-a1da-27d6ce7e4701" providerId="ADAL" clId="{4AFAA6D1-0EDD-4C26-8A47-595D75860029}" dt="2024-08-30T14:21:24.704" v="9191" actId="13244"/>
          <ac:spMkLst>
            <pc:docMk/>
            <pc:sldMk cId="834143349" sldId="293"/>
            <ac:spMk id="18" creationId="{EBF27359-3A8F-C001-71E8-0162CC18E7EC}"/>
          </ac:spMkLst>
        </pc:spChg>
        <pc:spChg chg="add mod ord">
          <ac:chgData name="Rowley , Hannah (SENIOR PUBLIC HEALTH OFFICER)" userId="2ba83acf-ba69-4b41-a1da-27d6ce7e4701" providerId="ADAL" clId="{4AFAA6D1-0EDD-4C26-8A47-595D75860029}" dt="2024-08-30T14:21:32.912" v="9194" actId="13244"/>
          <ac:spMkLst>
            <pc:docMk/>
            <pc:sldMk cId="834143349" sldId="293"/>
            <ac:spMk id="19" creationId="{5D5A0F29-830D-BD9B-7AF4-4A8D7D0F5256}"/>
          </ac:spMkLst>
        </pc:spChg>
        <pc:spChg chg="add mod ord">
          <ac:chgData name="Rowley , Hannah (SENIOR PUBLIC HEALTH OFFICER)" userId="2ba83acf-ba69-4b41-a1da-27d6ce7e4701" providerId="ADAL" clId="{4AFAA6D1-0EDD-4C26-8A47-595D75860029}" dt="2024-08-30T14:21:30.664" v="9193" actId="13244"/>
          <ac:spMkLst>
            <pc:docMk/>
            <pc:sldMk cId="834143349" sldId="293"/>
            <ac:spMk id="20" creationId="{86158A09-C17D-9B61-ED56-A351D915FE36}"/>
          </ac:spMkLst>
        </pc:spChg>
        <pc:spChg chg="add del mod">
          <ac:chgData name="Rowley , Hannah (SENIOR PUBLIC HEALTH OFFICER)" userId="2ba83acf-ba69-4b41-a1da-27d6ce7e4701" providerId="ADAL" clId="{4AFAA6D1-0EDD-4C26-8A47-595D75860029}" dt="2024-08-15T12:08:10.704" v="5016" actId="478"/>
          <ac:spMkLst>
            <pc:docMk/>
            <pc:sldMk cId="834143349" sldId="293"/>
            <ac:spMk id="22" creationId="{FCD1ABE3-DB9C-D5D2-D6D0-122CF94D92BC}"/>
          </ac:spMkLst>
        </pc:spChg>
        <pc:graphicFrameChg chg="del">
          <ac:chgData name="Rowley , Hannah (SENIOR PUBLIC HEALTH OFFICER)" userId="2ba83acf-ba69-4b41-a1da-27d6ce7e4701" providerId="ADAL" clId="{4AFAA6D1-0EDD-4C26-8A47-595D75860029}" dt="2024-08-15T10:49:12.480" v="4273" actId="478"/>
          <ac:graphicFrameMkLst>
            <pc:docMk/>
            <pc:sldMk cId="834143349" sldId="293"/>
            <ac:graphicFrameMk id="5" creationId="{31A13496-8389-089D-B130-F5036A602085}"/>
          </ac:graphicFrameMkLst>
        </pc:graphicFrameChg>
        <pc:picChg chg="del">
          <ac:chgData name="Rowley , Hannah (SENIOR PUBLIC HEALTH OFFICER)" userId="2ba83acf-ba69-4b41-a1da-27d6ce7e4701" providerId="ADAL" clId="{4AFAA6D1-0EDD-4C26-8A47-595D75860029}" dt="2024-08-15T10:49:03.598" v="4259" actId="478"/>
          <ac:picMkLst>
            <pc:docMk/>
            <pc:sldMk cId="834143349" sldId="293"/>
            <ac:picMk id="7" creationId="{139B6E9E-4E4C-4430-80B5-AA287A6AD154}"/>
          </ac:picMkLst>
        </pc:picChg>
        <pc:picChg chg="add del mod">
          <ac:chgData name="Rowley , Hannah (SENIOR PUBLIC HEALTH OFFICER)" userId="2ba83acf-ba69-4b41-a1da-27d6ce7e4701" providerId="ADAL" clId="{4AFAA6D1-0EDD-4C26-8A47-595D75860029}" dt="2024-08-15T13:11:46.168" v="7159"/>
          <ac:picMkLst>
            <pc:docMk/>
            <pc:sldMk cId="834143349" sldId="293"/>
            <ac:picMk id="35" creationId="{F72E08CA-5C5F-0AC6-E970-B43213D26A96}"/>
          </ac:picMkLst>
        </pc:picChg>
        <pc:picChg chg="add del mod">
          <ac:chgData name="Rowley , Hannah (SENIOR PUBLIC HEALTH OFFICER)" userId="2ba83acf-ba69-4b41-a1da-27d6ce7e4701" providerId="ADAL" clId="{4AFAA6D1-0EDD-4C26-8A47-595D75860029}" dt="2024-08-15T13:19:53.204" v="7288"/>
          <ac:picMkLst>
            <pc:docMk/>
            <pc:sldMk cId="834143349" sldId="293"/>
            <ac:picMk id="36" creationId="{FB89BCAD-A63A-7807-FB68-02E2DBB1848B}"/>
          </ac:picMkLst>
        </pc:picChg>
        <pc:picChg chg="add del mod ord">
          <ac:chgData name="Rowley , Hannah (SENIOR PUBLIC HEALTH OFFICER)" userId="2ba83acf-ba69-4b41-a1da-27d6ce7e4701" providerId="ADAL" clId="{4AFAA6D1-0EDD-4C26-8A47-595D75860029}" dt="2024-08-15T13:21:08.915" v="7289"/>
          <ac:picMkLst>
            <pc:docMk/>
            <pc:sldMk cId="834143349" sldId="293"/>
            <ac:picMk id="41" creationId="{12DBA281-718E-01BD-2DFA-1019BCCCB5EB}"/>
          </ac:picMkLst>
        </pc:picChg>
        <pc:picChg chg="add mod ord">
          <ac:chgData name="Rowley , Hannah (SENIOR PUBLIC HEALTH OFFICER)" userId="2ba83acf-ba69-4b41-a1da-27d6ce7e4701" providerId="ADAL" clId="{4AFAA6D1-0EDD-4C26-8A47-595D75860029}" dt="2024-08-30T14:21:14.926" v="9190" actId="962"/>
          <ac:picMkLst>
            <pc:docMk/>
            <pc:sldMk cId="834143349" sldId="293"/>
            <ac:picMk id="42" creationId="{B5789433-8C74-93C1-F65A-B9B06AAF95D1}"/>
          </ac:picMkLst>
        </pc:picChg>
      </pc:sldChg>
      <pc:sldChg chg="add del">
        <pc:chgData name="Rowley , Hannah (SENIOR PUBLIC HEALTH OFFICER)" userId="2ba83acf-ba69-4b41-a1da-27d6ce7e4701" providerId="ADAL" clId="{4AFAA6D1-0EDD-4C26-8A47-595D75860029}" dt="2024-08-15T10:41:36.723" v="3573" actId="2696"/>
        <pc:sldMkLst>
          <pc:docMk/>
          <pc:sldMk cId="1769822775" sldId="293"/>
        </pc:sldMkLst>
      </pc:sldChg>
      <pc:sldChg chg="addSp delSp modSp add del mod modNotesTx">
        <pc:chgData name="Rowley , Hannah (SENIOR PUBLIC HEALTH OFFICER)" userId="2ba83acf-ba69-4b41-a1da-27d6ce7e4701" providerId="ADAL" clId="{4AFAA6D1-0EDD-4C26-8A47-595D75860029}" dt="2024-08-15T10:57:11.125" v="4302" actId="2890"/>
        <pc:sldMkLst>
          <pc:docMk/>
          <pc:sldMk cId="1490550127" sldId="294"/>
        </pc:sldMkLst>
        <pc:spChg chg="mod">
          <ac:chgData name="Rowley , Hannah (SENIOR PUBLIC HEALTH OFFICER)" userId="2ba83acf-ba69-4b41-a1da-27d6ce7e4701" providerId="ADAL" clId="{4AFAA6D1-0EDD-4C26-8A47-595D75860029}" dt="2024-08-15T10:57:10.600" v="4301" actId="1076"/>
          <ac:spMkLst>
            <pc:docMk/>
            <pc:sldMk cId="1490550127" sldId="294"/>
            <ac:spMk id="2" creationId="{F7DEDFE3-3E50-4EEA-9383-E00D445FE665}"/>
          </ac:spMkLst>
        </pc:spChg>
        <pc:spChg chg="add mod">
          <ac:chgData name="Rowley , Hannah (SENIOR PUBLIC HEALTH OFFICER)" userId="2ba83acf-ba69-4b41-a1da-27d6ce7e4701" providerId="ADAL" clId="{4AFAA6D1-0EDD-4C26-8A47-595D75860029}" dt="2024-08-15T10:57:08.412" v="4298" actId="20577"/>
          <ac:spMkLst>
            <pc:docMk/>
            <pc:sldMk cId="1490550127" sldId="294"/>
            <ac:spMk id="3" creationId="{9B438699-A739-A754-0103-7779B2C51E14}"/>
          </ac:spMkLst>
        </pc:spChg>
        <pc:spChg chg="add del">
          <ac:chgData name="Rowley , Hannah (SENIOR PUBLIC HEALTH OFFICER)" userId="2ba83acf-ba69-4b41-a1da-27d6ce7e4701" providerId="ADAL" clId="{4AFAA6D1-0EDD-4C26-8A47-595D75860029}" dt="2024-08-15T10:57:09.555" v="4299" actId="478"/>
          <ac:spMkLst>
            <pc:docMk/>
            <pc:sldMk cId="1490550127" sldId="294"/>
            <ac:spMk id="4" creationId="{F7A83A22-BF73-15A3-4096-8342EAA28DCA}"/>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5" creationId="{4BB070A2-57F0-C68A-51B4-A3CE0E015B46}"/>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7" creationId="{5C980C01-F8BF-DDED-7DC3-AD66C62D4661}"/>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8" creationId="{7DD76756-A4DF-DEB4-8FF9-F4945A66C4A4}"/>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10" creationId="{274486EA-A78C-4C95-C1F9-FA9314B715F3}"/>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13" creationId="{B587E70A-5808-BBC9-A8F5-097360FD2B8E}"/>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16" creationId="{03D73772-E20B-009D-7EAC-167F15902B13}"/>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18" creationId="{E2A5857A-62DD-96CD-3956-5EC3FF987C32}"/>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20" creationId="{70F4F85E-C465-69B1-E095-83627324B5C0}"/>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21" creationId="{853E20C3-8ABE-948B-D81A-9BC1921027EF}"/>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22" creationId="{7FE2580A-C4DF-9AF0-A28D-DC50A572591B}"/>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23" creationId="{5E0AC813-94B6-E234-74CC-928CE363636D}"/>
          </ac:spMkLst>
        </pc:spChg>
        <pc:spChg chg="add del">
          <ac:chgData name="Rowley , Hannah (SENIOR PUBLIC HEALTH OFFICER)" userId="2ba83acf-ba69-4b41-a1da-27d6ce7e4701" providerId="ADAL" clId="{4AFAA6D1-0EDD-4C26-8A47-595D75860029}" dt="2024-08-15T10:57:09.988" v="4300" actId="478"/>
          <ac:spMkLst>
            <pc:docMk/>
            <pc:sldMk cId="1490550127" sldId="294"/>
            <ac:spMk id="26" creationId="{F2737304-86EF-3A95-25A7-EC9A72460BD4}"/>
          </ac:spMkLst>
        </pc:spChg>
      </pc:sldChg>
      <pc:sldChg chg="addSp delSp modSp add mod ord modTransition modMedia delAnim modAnim modNotesTx">
        <pc:chgData name="Rowley , Hannah (SENIOR PUBLIC HEALTH OFFICER)" userId="2ba83acf-ba69-4b41-a1da-27d6ce7e4701" providerId="ADAL" clId="{4AFAA6D1-0EDD-4C26-8A47-595D75860029}" dt="2024-09-26T11:59:42.546" v="10243" actId="20577"/>
        <pc:sldMkLst>
          <pc:docMk/>
          <pc:sldMk cId="2500367203" sldId="294"/>
        </pc:sldMkLst>
        <pc:spChg chg="del mod">
          <ac:chgData name="Rowley , Hannah (SENIOR PUBLIC HEALTH OFFICER)" userId="2ba83acf-ba69-4b41-a1da-27d6ce7e4701" providerId="ADAL" clId="{4AFAA6D1-0EDD-4C26-8A47-595D75860029}" dt="2024-08-15T12:09:01.491" v="5026" actId="478"/>
          <ac:spMkLst>
            <pc:docMk/>
            <pc:sldMk cId="2500367203" sldId="294"/>
            <ac:spMk id="2" creationId="{9A946BEB-E8C3-458F-90DF-F064E5A4C786}"/>
          </ac:spMkLst>
        </pc:spChg>
        <pc:spChg chg="add del mod">
          <ac:chgData name="Rowley , Hannah (SENIOR PUBLIC HEALTH OFFICER)" userId="2ba83acf-ba69-4b41-a1da-27d6ce7e4701" providerId="ADAL" clId="{4AFAA6D1-0EDD-4C26-8A47-595D75860029}" dt="2024-08-19T12:31:46.236" v="7840" actId="478"/>
          <ac:spMkLst>
            <pc:docMk/>
            <pc:sldMk cId="2500367203" sldId="294"/>
            <ac:spMk id="3" creationId="{D331BEEA-80CB-E907-3644-0BD5397E42EE}"/>
          </ac:spMkLst>
        </pc:spChg>
        <pc:spChg chg="add del mod">
          <ac:chgData name="Rowley , Hannah (SENIOR PUBLIC HEALTH OFFICER)" userId="2ba83acf-ba69-4b41-a1da-27d6ce7e4701" providerId="ADAL" clId="{4AFAA6D1-0EDD-4C26-8A47-595D75860029}" dt="2024-08-15T12:09:05.387" v="5028" actId="478"/>
          <ac:spMkLst>
            <pc:docMk/>
            <pc:sldMk cId="2500367203" sldId="294"/>
            <ac:spMk id="4" creationId="{13A0E110-5477-8F57-053F-DE1EE3A3AB2E}"/>
          </ac:spMkLst>
        </pc:spChg>
        <pc:spChg chg="add mod ord">
          <ac:chgData name="Rowley , Hannah (SENIOR PUBLIC HEALTH OFFICER)" userId="2ba83acf-ba69-4b41-a1da-27d6ce7e4701" providerId="ADAL" clId="{4AFAA6D1-0EDD-4C26-8A47-595D75860029}" dt="2024-09-20T14:56:32.034" v="9452" actId="20577"/>
          <ac:spMkLst>
            <pc:docMk/>
            <pc:sldMk cId="2500367203" sldId="294"/>
            <ac:spMk id="4" creationId="{CFCDAC34-D9E6-B089-E04A-3E9B5C9ED96D}"/>
          </ac:spMkLst>
        </pc:spChg>
        <pc:spChg chg="add del mod">
          <ac:chgData name="Rowley , Hannah (SENIOR PUBLIC HEALTH OFFICER)" userId="2ba83acf-ba69-4b41-a1da-27d6ce7e4701" providerId="ADAL" clId="{4AFAA6D1-0EDD-4C26-8A47-595D75860029}" dt="2024-08-19T12:31:44.177" v="7838" actId="478"/>
          <ac:spMkLst>
            <pc:docMk/>
            <pc:sldMk cId="2500367203" sldId="294"/>
            <ac:spMk id="6" creationId="{85EC0B8B-8EB0-82CB-95D9-E2ABFD807E71}"/>
          </ac:spMkLst>
        </pc:spChg>
        <pc:spChg chg="add mod ord">
          <ac:chgData name="Rowley , Hannah (SENIOR PUBLIC HEALTH OFFICER)" userId="2ba83acf-ba69-4b41-a1da-27d6ce7e4701" providerId="ADAL" clId="{4AFAA6D1-0EDD-4C26-8A47-595D75860029}" dt="2024-08-27T08:32:14.827" v="8764"/>
          <ac:spMkLst>
            <pc:docMk/>
            <pc:sldMk cId="2500367203" sldId="294"/>
            <ac:spMk id="8" creationId="{BF8659E4-E7CE-4E56-1014-9020314A2D7B}"/>
          </ac:spMkLst>
        </pc:spChg>
        <pc:spChg chg="add mod">
          <ac:chgData name="Rowley , Hannah (SENIOR PUBLIC HEALTH OFFICER)" userId="2ba83acf-ba69-4b41-a1da-27d6ce7e4701" providerId="ADAL" clId="{4AFAA6D1-0EDD-4C26-8A47-595D75860029}" dt="2024-08-15T12:09:12.199" v="5029"/>
          <ac:spMkLst>
            <pc:docMk/>
            <pc:sldMk cId="2500367203" sldId="294"/>
            <ac:spMk id="9" creationId="{890B8662-F904-0CCE-03C8-A98D001BD77F}"/>
          </ac:spMkLst>
        </pc:spChg>
        <pc:spChg chg="add del mod">
          <ac:chgData name="Rowley , Hannah (SENIOR PUBLIC HEALTH OFFICER)" userId="2ba83acf-ba69-4b41-a1da-27d6ce7e4701" providerId="ADAL" clId="{4AFAA6D1-0EDD-4C26-8A47-595D75860029}" dt="2024-08-27T08:25:51.865" v="8614" actId="478"/>
          <ac:spMkLst>
            <pc:docMk/>
            <pc:sldMk cId="2500367203" sldId="294"/>
            <ac:spMk id="10" creationId="{2919FD9A-07EF-16FF-8B9F-3C88A66B2C3D}"/>
          </ac:spMkLst>
        </pc:spChg>
        <pc:spChg chg="add mod ord">
          <ac:chgData name="Rowley , Hannah (SENIOR PUBLIC HEALTH OFFICER)" userId="2ba83acf-ba69-4b41-a1da-27d6ce7e4701" providerId="ADAL" clId="{4AFAA6D1-0EDD-4C26-8A47-595D75860029}" dt="2024-08-30T14:22:00.498" v="9200" actId="13244"/>
          <ac:spMkLst>
            <pc:docMk/>
            <pc:sldMk cId="2500367203" sldId="294"/>
            <ac:spMk id="11" creationId="{943483D0-DD0B-E063-6944-5B7FFD470A9B}"/>
          </ac:spMkLst>
        </pc:spChg>
        <pc:spChg chg="add mod ord">
          <ac:chgData name="Rowley , Hannah (SENIOR PUBLIC HEALTH OFFICER)" userId="2ba83acf-ba69-4b41-a1da-27d6ce7e4701" providerId="ADAL" clId="{4AFAA6D1-0EDD-4C26-8A47-595D75860029}" dt="2024-08-30T14:22:04.425" v="9201" actId="13244"/>
          <ac:spMkLst>
            <pc:docMk/>
            <pc:sldMk cId="2500367203" sldId="294"/>
            <ac:spMk id="12" creationId="{475724A7-AE95-D25D-903C-C5C15A20B12A}"/>
          </ac:spMkLst>
        </pc:spChg>
        <pc:spChg chg="add del mod">
          <ac:chgData name="Rowley , Hannah (SENIOR PUBLIC HEALTH OFFICER)" userId="2ba83acf-ba69-4b41-a1da-27d6ce7e4701" providerId="ADAL" clId="{4AFAA6D1-0EDD-4C26-8A47-595D75860029}" dt="2024-08-27T08:25:52.822" v="8615" actId="478"/>
          <ac:spMkLst>
            <pc:docMk/>
            <pc:sldMk cId="2500367203" sldId="294"/>
            <ac:spMk id="13" creationId="{4A6B7C1C-9F18-2B00-7303-C65D894BD0BF}"/>
          </ac:spMkLst>
        </pc:spChg>
        <pc:spChg chg="add mod ord">
          <ac:chgData name="Rowley , Hannah (SENIOR PUBLIC HEALTH OFFICER)" userId="2ba83acf-ba69-4b41-a1da-27d6ce7e4701" providerId="ADAL" clId="{4AFAA6D1-0EDD-4C26-8A47-595D75860029}" dt="2024-08-30T14:22:16.016" v="9202" actId="13244"/>
          <ac:spMkLst>
            <pc:docMk/>
            <pc:sldMk cId="2500367203" sldId="294"/>
            <ac:spMk id="14" creationId="{6863671F-F450-8E84-961A-92DCE510288D}"/>
          </ac:spMkLst>
        </pc:spChg>
        <pc:spChg chg="add mod ord">
          <ac:chgData name="Rowley , Hannah (SENIOR PUBLIC HEALTH OFFICER)" userId="2ba83acf-ba69-4b41-a1da-27d6ce7e4701" providerId="ADAL" clId="{4AFAA6D1-0EDD-4C26-8A47-595D75860029}" dt="2024-08-30T14:22:19.872" v="9203" actId="13244"/>
          <ac:spMkLst>
            <pc:docMk/>
            <pc:sldMk cId="2500367203" sldId="294"/>
            <ac:spMk id="15" creationId="{E1136AD9-7AF2-F2AF-D609-79B71BDB596F}"/>
          </ac:spMkLst>
        </pc:spChg>
        <pc:spChg chg="add mod">
          <ac:chgData name="Rowley , Hannah (SENIOR PUBLIC HEALTH OFFICER)" userId="2ba83acf-ba69-4b41-a1da-27d6ce7e4701" providerId="ADAL" clId="{4AFAA6D1-0EDD-4C26-8A47-595D75860029}" dt="2024-08-15T12:09:12.199" v="5029"/>
          <ac:spMkLst>
            <pc:docMk/>
            <pc:sldMk cId="2500367203" sldId="294"/>
            <ac:spMk id="16" creationId="{578884D8-211D-026B-5C8E-8BCD8E824DCF}"/>
          </ac:spMkLst>
        </pc:spChg>
        <pc:spChg chg="add del mod">
          <ac:chgData name="Rowley , Hannah (SENIOR PUBLIC HEALTH OFFICER)" userId="2ba83acf-ba69-4b41-a1da-27d6ce7e4701" providerId="ADAL" clId="{4AFAA6D1-0EDD-4C26-8A47-595D75860029}" dt="2024-08-27T08:25:54.086" v="8616" actId="478"/>
          <ac:spMkLst>
            <pc:docMk/>
            <pc:sldMk cId="2500367203" sldId="294"/>
            <ac:spMk id="17" creationId="{D8D05E46-EEA9-D9C9-ED7C-605211FB6D7C}"/>
          </ac:spMkLst>
        </pc:spChg>
        <pc:spChg chg="add mod ord">
          <ac:chgData name="Rowley , Hannah (SENIOR PUBLIC HEALTH OFFICER)" userId="2ba83acf-ba69-4b41-a1da-27d6ce7e4701" providerId="ADAL" clId="{4AFAA6D1-0EDD-4C26-8A47-595D75860029}" dt="2024-08-30T14:22:25.153" v="9204" actId="13244"/>
          <ac:spMkLst>
            <pc:docMk/>
            <pc:sldMk cId="2500367203" sldId="294"/>
            <ac:spMk id="18" creationId="{D61BD20C-1029-5D0F-767B-569377890E29}"/>
          </ac:spMkLst>
        </pc:spChg>
        <pc:spChg chg="add mod">
          <ac:chgData name="Rowley , Hannah (SENIOR PUBLIC HEALTH OFFICER)" userId="2ba83acf-ba69-4b41-a1da-27d6ce7e4701" providerId="ADAL" clId="{4AFAA6D1-0EDD-4C26-8A47-595D75860029}" dt="2024-08-15T12:09:22.711" v="5037" actId="20577"/>
          <ac:spMkLst>
            <pc:docMk/>
            <pc:sldMk cId="2500367203" sldId="294"/>
            <ac:spMk id="19" creationId="{17774D9D-906E-AE7E-4133-E9797CB1649C}"/>
          </ac:spMkLst>
        </pc:spChg>
        <pc:spChg chg="add del mod">
          <ac:chgData name="Rowley , Hannah (SENIOR PUBLIC HEALTH OFFICER)" userId="2ba83acf-ba69-4b41-a1da-27d6ce7e4701" providerId="ADAL" clId="{4AFAA6D1-0EDD-4C26-8A47-595D75860029}" dt="2024-08-27T08:25:55.210" v="8617" actId="478"/>
          <ac:spMkLst>
            <pc:docMk/>
            <pc:sldMk cId="2500367203" sldId="294"/>
            <ac:spMk id="20" creationId="{98ACD0E1-F4EA-AFCB-E311-B9AC7631D500}"/>
          </ac:spMkLst>
        </pc:spChg>
        <pc:spChg chg="add mod ord">
          <ac:chgData name="Rowley , Hannah (SENIOR PUBLIC HEALTH OFFICER)" userId="2ba83acf-ba69-4b41-a1da-27d6ce7e4701" providerId="ADAL" clId="{4AFAA6D1-0EDD-4C26-8A47-595D75860029}" dt="2024-08-30T14:22:27.376" v="9205" actId="13244"/>
          <ac:spMkLst>
            <pc:docMk/>
            <pc:sldMk cId="2500367203" sldId="294"/>
            <ac:spMk id="21" creationId="{67D6496B-50B8-9786-F444-66DD90DF4E34}"/>
          </ac:spMkLst>
        </pc:spChg>
        <pc:graphicFrameChg chg="del">
          <ac:chgData name="Rowley , Hannah (SENIOR PUBLIC HEALTH OFFICER)" userId="2ba83acf-ba69-4b41-a1da-27d6ce7e4701" providerId="ADAL" clId="{4AFAA6D1-0EDD-4C26-8A47-595D75860029}" dt="2024-08-15T12:09:03.817" v="5027" actId="478"/>
          <ac:graphicFrameMkLst>
            <pc:docMk/>
            <pc:sldMk cId="2500367203" sldId="294"/>
            <ac:graphicFrameMk id="5" creationId="{31A13496-8389-089D-B130-F5036A602085}"/>
          </ac:graphicFrameMkLst>
        </pc:graphicFrameChg>
        <pc:picChg chg="del">
          <ac:chgData name="Rowley , Hannah (SENIOR PUBLIC HEALTH OFFICER)" userId="2ba83acf-ba69-4b41-a1da-27d6ce7e4701" providerId="ADAL" clId="{4AFAA6D1-0EDD-4C26-8A47-595D75860029}" dt="2024-08-15T12:09:03.817" v="5027" actId="478"/>
          <ac:picMkLst>
            <pc:docMk/>
            <pc:sldMk cId="2500367203" sldId="294"/>
            <ac:picMk id="7" creationId="{139B6E9E-4E4C-4430-80B5-AA287A6AD154}"/>
          </ac:picMkLst>
        </pc:picChg>
        <pc:picChg chg="add del mod">
          <ac:chgData name="Rowley , Hannah (SENIOR PUBLIC HEALTH OFFICER)" userId="2ba83acf-ba69-4b41-a1da-27d6ce7e4701" providerId="ADAL" clId="{4AFAA6D1-0EDD-4C26-8A47-595D75860029}" dt="2024-08-15T13:23:46.305" v="7292"/>
          <ac:picMkLst>
            <pc:docMk/>
            <pc:sldMk cId="2500367203" sldId="294"/>
            <ac:picMk id="35" creationId="{ED641D4C-697A-157E-968C-C8B877C4A488}"/>
          </ac:picMkLst>
        </pc:picChg>
        <pc:picChg chg="add del mod">
          <ac:chgData name="Rowley , Hannah (SENIOR PUBLIC HEALTH OFFICER)" userId="2ba83acf-ba69-4b41-a1da-27d6ce7e4701" providerId="ADAL" clId="{4AFAA6D1-0EDD-4C26-8A47-595D75860029}" dt="2024-08-15T13:24:17.085" v="7297" actId="478"/>
          <ac:picMkLst>
            <pc:docMk/>
            <pc:sldMk cId="2500367203" sldId="294"/>
            <ac:picMk id="36" creationId="{2219BFE2-CD3D-31B9-E837-6FE1CACDE3B8}"/>
          </ac:picMkLst>
        </pc:picChg>
        <pc:picChg chg="add del mod">
          <ac:chgData name="Rowley , Hannah (SENIOR PUBLIC HEALTH OFFICER)" userId="2ba83acf-ba69-4b41-a1da-27d6ce7e4701" providerId="ADAL" clId="{4AFAA6D1-0EDD-4C26-8A47-595D75860029}" dt="2024-08-15T13:24:50.759" v="7300"/>
          <ac:picMkLst>
            <pc:docMk/>
            <pc:sldMk cId="2500367203" sldId="294"/>
            <ac:picMk id="41" creationId="{D36F3F94-72EF-2D73-1876-CA443EA49647}"/>
          </ac:picMkLst>
        </pc:picChg>
        <pc:picChg chg="add del mod">
          <ac:chgData name="Rowley , Hannah (SENIOR PUBLIC HEALTH OFFICER)" userId="2ba83acf-ba69-4b41-a1da-27d6ce7e4701" providerId="ADAL" clId="{4AFAA6D1-0EDD-4C26-8A47-595D75860029}" dt="2024-08-15T13:24:54.771" v="7302"/>
          <ac:picMkLst>
            <pc:docMk/>
            <pc:sldMk cId="2500367203" sldId="294"/>
            <ac:picMk id="42" creationId="{3FB9B092-5516-9101-FEF5-FD5B92F71482}"/>
          </ac:picMkLst>
        </pc:picChg>
        <pc:picChg chg="add del mod ord">
          <ac:chgData name="Rowley , Hannah (SENIOR PUBLIC HEALTH OFFICER)" userId="2ba83acf-ba69-4b41-a1da-27d6ce7e4701" providerId="ADAL" clId="{4AFAA6D1-0EDD-4C26-8A47-595D75860029}" dt="2024-08-15T13:25:24.778" v="7303"/>
          <ac:picMkLst>
            <pc:docMk/>
            <pc:sldMk cId="2500367203" sldId="294"/>
            <ac:picMk id="45" creationId="{A0EBB2A6-E44E-D81E-FE3E-AB8472A10BBF}"/>
          </ac:picMkLst>
        </pc:picChg>
        <pc:picChg chg="add del mod">
          <ac:chgData name="Rowley , Hannah (SENIOR PUBLIC HEALTH OFFICER)" userId="2ba83acf-ba69-4b41-a1da-27d6ce7e4701" providerId="ADAL" clId="{4AFAA6D1-0EDD-4C26-8A47-595D75860029}" dt="2024-08-15T13:25:32.617" v="7305"/>
          <ac:picMkLst>
            <pc:docMk/>
            <pc:sldMk cId="2500367203" sldId="294"/>
            <ac:picMk id="46" creationId="{B80D49E9-0265-6915-864D-F8C3AB352CEB}"/>
          </ac:picMkLst>
        </pc:picChg>
        <pc:picChg chg="add del mod ord">
          <ac:chgData name="Rowley , Hannah (SENIOR PUBLIC HEALTH OFFICER)" userId="2ba83acf-ba69-4b41-a1da-27d6ce7e4701" providerId="ADAL" clId="{4AFAA6D1-0EDD-4C26-8A47-595D75860029}" dt="2024-08-15T13:26:33.829" v="7306"/>
          <ac:picMkLst>
            <pc:docMk/>
            <pc:sldMk cId="2500367203" sldId="294"/>
            <ac:picMk id="49" creationId="{57ECB126-D0A2-52AD-9BA8-728370C9E057}"/>
          </ac:picMkLst>
        </pc:picChg>
        <pc:picChg chg="add del mod">
          <ac:chgData name="Rowley , Hannah (SENIOR PUBLIC HEALTH OFFICER)" userId="2ba83acf-ba69-4b41-a1da-27d6ce7e4701" providerId="ADAL" clId="{4AFAA6D1-0EDD-4C26-8A47-595D75860029}" dt="2024-08-15T13:54:29.059" v="7308"/>
          <ac:picMkLst>
            <pc:docMk/>
            <pc:sldMk cId="2500367203" sldId="294"/>
            <ac:picMk id="50" creationId="{09363A33-1B46-F029-27AF-1FC48E0BE637}"/>
          </ac:picMkLst>
        </pc:picChg>
        <pc:picChg chg="add del mod ord">
          <ac:chgData name="Rowley , Hannah (SENIOR PUBLIC HEALTH OFFICER)" userId="2ba83acf-ba69-4b41-a1da-27d6ce7e4701" providerId="ADAL" clId="{4AFAA6D1-0EDD-4C26-8A47-595D75860029}" dt="2024-08-15T13:55:13.540" v="7309"/>
          <ac:picMkLst>
            <pc:docMk/>
            <pc:sldMk cId="2500367203" sldId="294"/>
            <ac:picMk id="54" creationId="{486F529C-30FC-C913-A442-7A97D24C03D5}"/>
          </ac:picMkLst>
        </pc:picChg>
        <pc:picChg chg="add del mod">
          <ac:chgData name="Rowley , Hannah (SENIOR PUBLIC HEALTH OFFICER)" userId="2ba83acf-ba69-4b41-a1da-27d6ce7e4701" providerId="ADAL" clId="{4AFAA6D1-0EDD-4C26-8A47-595D75860029}" dt="2024-08-15T13:55:15.238" v="7311"/>
          <ac:picMkLst>
            <pc:docMk/>
            <pc:sldMk cId="2500367203" sldId="294"/>
            <ac:picMk id="55" creationId="{1A526E9A-B71D-65DB-4835-43FA15AE0008}"/>
          </ac:picMkLst>
        </pc:picChg>
        <pc:picChg chg="add del mod ord">
          <ac:chgData name="Rowley , Hannah (SENIOR PUBLIC HEALTH OFFICER)" userId="2ba83acf-ba69-4b41-a1da-27d6ce7e4701" providerId="ADAL" clId="{4AFAA6D1-0EDD-4C26-8A47-595D75860029}" dt="2024-08-15T13:56:12.880" v="7312"/>
          <ac:picMkLst>
            <pc:docMk/>
            <pc:sldMk cId="2500367203" sldId="294"/>
            <ac:picMk id="58" creationId="{2538D756-BE24-2E7B-1D2C-7937E7630D64}"/>
          </ac:picMkLst>
        </pc:picChg>
        <pc:picChg chg="add mod ord modCrop">
          <ac:chgData name="Rowley , Hannah (SENIOR PUBLIC HEALTH OFFICER)" userId="2ba83acf-ba69-4b41-a1da-27d6ce7e4701" providerId="ADAL" clId="{4AFAA6D1-0EDD-4C26-8A47-595D75860029}" dt="2024-09-19T15:10:40.400" v="9423" actId="27784"/>
          <ac:picMkLst>
            <pc:docMk/>
            <pc:sldMk cId="2500367203" sldId="294"/>
            <ac:picMk id="59" creationId="{F36D709F-4BAF-3A09-D936-697D2E119B17}"/>
          </ac:picMkLst>
        </pc:picChg>
      </pc:sldChg>
      <pc:sldChg chg="addSp delSp modSp add mod ord modTransition modMedia delAnim modNotesTx">
        <pc:chgData name="Rowley , Hannah (SENIOR PUBLIC HEALTH OFFICER)" userId="2ba83acf-ba69-4b41-a1da-27d6ce7e4701" providerId="ADAL" clId="{4AFAA6D1-0EDD-4C26-8A47-595D75860029}" dt="2024-09-26T13:48:16.002" v="10297" actId="20577"/>
        <pc:sldMkLst>
          <pc:docMk/>
          <pc:sldMk cId="1901710722" sldId="295"/>
        </pc:sldMkLst>
        <pc:spChg chg="del mod">
          <ac:chgData name="Rowley , Hannah (SENIOR PUBLIC HEALTH OFFICER)" userId="2ba83acf-ba69-4b41-a1da-27d6ce7e4701" providerId="ADAL" clId="{4AFAA6D1-0EDD-4C26-8A47-595D75860029}" dt="2024-08-27T08:27:48.816" v="8669" actId="478"/>
          <ac:spMkLst>
            <pc:docMk/>
            <pc:sldMk cId="1901710722" sldId="295"/>
            <ac:spMk id="3" creationId="{46AFACB2-84D6-2A44-CA3C-271944619359}"/>
          </ac:spMkLst>
        </pc:spChg>
        <pc:spChg chg="mod">
          <ac:chgData name="Rowley , Hannah (SENIOR PUBLIC HEALTH OFFICER)" userId="2ba83acf-ba69-4b41-a1da-27d6ce7e4701" providerId="ADAL" clId="{4AFAA6D1-0EDD-4C26-8A47-595D75860029}" dt="2024-08-27T09:08:01.647" v="9041" actId="33553"/>
          <ac:spMkLst>
            <pc:docMk/>
            <pc:sldMk cId="1901710722" sldId="295"/>
            <ac:spMk id="4" creationId="{8455E045-A463-6F60-8A9B-BF37D8F947FA}"/>
          </ac:spMkLst>
        </pc:spChg>
        <pc:spChg chg="del mod">
          <ac:chgData name="Rowley , Hannah (SENIOR PUBLIC HEALTH OFFICER)" userId="2ba83acf-ba69-4b41-a1da-27d6ce7e4701" providerId="ADAL" clId="{4AFAA6D1-0EDD-4C26-8A47-595D75860029}" dt="2024-08-27T08:27:49.413" v="8670" actId="478"/>
          <ac:spMkLst>
            <pc:docMk/>
            <pc:sldMk cId="1901710722" sldId="295"/>
            <ac:spMk id="6" creationId="{754F06C5-0E61-8ADF-0176-199496094948}"/>
          </ac:spMkLst>
        </pc:spChg>
        <pc:spChg chg="mod">
          <ac:chgData name="Rowley , Hannah (SENIOR PUBLIC HEALTH OFFICER)" userId="2ba83acf-ba69-4b41-a1da-27d6ce7e4701" providerId="ADAL" clId="{4AFAA6D1-0EDD-4C26-8A47-595D75860029}" dt="2024-08-15T12:38:58.360" v="6581" actId="1076"/>
          <ac:spMkLst>
            <pc:docMk/>
            <pc:sldMk cId="1901710722" sldId="295"/>
            <ac:spMk id="8" creationId="{87BB4352-4EC0-0724-38F8-85E635277839}"/>
          </ac:spMkLst>
        </pc:spChg>
        <pc:spChg chg="del mod">
          <ac:chgData name="Rowley , Hannah (SENIOR PUBLIC HEALTH OFFICER)" userId="2ba83acf-ba69-4b41-a1da-27d6ce7e4701" providerId="ADAL" clId="{4AFAA6D1-0EDD-4C26-8A47-595D75860029}" dt="2024-08-27T08:27:50.144" v="8671" actId="478"/>
          <ac:spMkLst>
            <pc:docMk/>
            <pc:sldMk cId="1901710722" sldId="295"/>
            <ac:spMk id="9" creationId="{7959F308-F433-D9E2-7644-5F8329AD1C9F}"/>
          </ac:spMkLst>
        </pc:spChg>
        <pc:spChg chg="mod">
          <ac:chgData name="Rowley , Hannah (SENIOR PUBLIC HEALTH OFFICER)" userId="2ba83acf-ba69-4b41-a1da-27d6ce7e4701" providerId="ADAL" clId="{4AFAA6D1-0EDD-4C26-8A47-595D75860029}" dt="2024-08-15T12:38:58.360" v="6581" actId="1076"/>
          <ac:spMkLst>
            <pc:docMk/>
            <pc:sldMk cId="1901710722" sldId="295"/>
            <ac:spMk id="10" creationId="{2BFE4800-AABE-20E5-08FA-75BB64C9FE8F}"/>
          </ac:spMkLst>
        </pc:spChg>
        <pc:spChg chg="del mod">
          <ac:chgData name="Rowley , Hannah (SENIOR PUBLIC HEALTH OFFICER)" userId="2ba83acf-ba69-4b41-a1da-27d6ce7e4701" providerId="ADAL" clId="{4AFAA6D1-0EDD-4C26-8A47-595D75860029}" dt="2024-08-27T08:27:50.812" v="8672" actId="478"/>
          <ac:spMkLst>
            <pc:docMk/>
            <pc:sldMk cId="1901710722" sldId="295"/>
            <ac:spMk id="11" creationId="{D644BF55-AF3F-90A3-46AE-B9DDB23FBC7D}"/>
          </ac:spMkLst>
        </pc:spChg>
        <pc:spChg chg="del">
          <ac:chgData name="Rowley , Hannah (SENIOR PUBLIC HEALTH OFFICER)" userId="2ba83acf-ba69-4b41-a1da-27d6ce7e4701" providerId="ADAL" clId="{4AFAA6D1-0EDD-4C26-8A47-595D75860029}" dt="2024-08-15T12:38:45.824" v="6580" actId="478"/>
          <ac:spMkLst>
            <pc:docMk/>
            <pc:sldMk cId="1901710722" sldId="295"/>
            <ac:spMk id="12" creationId="{F1DEE693-C6FE-AFE0-DBDA-5783F239C2BD}"/>
          </ac:spMkLst>
        </pc:spChg>
        <pc:spChg chg="mod ord">
          <ac:chgData name="Rowley , Hannah (SENIOR PUBLIC HEALTH OFFICER)" userId="2ba83acf-ba69-4b41-a1da-27d6ce7e4701" providerId="ADAL" clId="{4AFAA6D1-0EDD-4C26-8A47-595D75860029}" dt="2024-08-30T14:23:11.425" v="9214" actId="13244"/>
          <ac:spMkLst>
            <pc:docMk/>
            <pc:sldMk cId="1901710722" sldId="295"/>
            <ac:spMk id="13" creationId="{A394E600-8918-19DE-70C5-135F7F294F47}"/>
          </ac:spMkLst>
        </pc:spChg>
        <pc:spChg chg="mod">
          <ac:chgData name="Rowley , Hannah (SENIOR PUBLIC HEALTH OFFICER)" userId="2ba83acf-ba69-4b41-a1da-27d6ce7e4701" providerId="ADAL" clId="{4AFAA6D1-0EDD-4C26-8A47-595D75860029}" dt="2024-08-15T14:01:18.259" v="7350" actId="20577"/>
          <ac:spMkLst>
            <pc:docMk/>
            <pc:sldMk cId="1901710722" sldId="295"/>
            <ac:spMk id="14" creationId="{A3BB7AFB-BE67-3D3F-9BBE-DE421B27E4E8}"/>
          </ac:spMkLst>
        </pc:spChg>
        <pc:spChg chg="mod">
          <ac:chgData name="Rowley , Hannah (SENIOR PUBLIC HEALTH OFFICER)" userId="2ba83acf-ba69-4b41-a1da-27d6ce7e4701" providerId="ADAL" clId="{4AFAA6D1-0EDD-4C26-8A47-595D75860029}" dt="2024-08-30T13:55:13.323" v="9098" actId="20577"/>
          <ac:spMkLst>
            <pc:docMk/>
            <pc:sldMk cId="1901710722" sldId="295"/>
            <ac:spMk id="15" creationId="{099B2149-4A4C-39A5-ADF3-550978C2F3AE}"/>
          </ac:spMkLst>
        </pc:spChg>
        <pc:spChg chg="del mod">
          <ac:chgData name="Rowley , Hannah (SENIOR PUBLIC HEALTH OFFICER)" userId="2ba83acf-ba69-4b41-a1da-27d6ce7e4701" providerId="ADAL" clId="{4AFAA6D1-0EDD-4C26-8A47-595D75860029}" dt="2024-08-27T08:27:47.650" v="8668" actId="478"/>
          <ac:spMkLst>
            <pc:docMk/>
            <pc:sldMk cId="1901710722" sldId="295"/>
            <ac:spMk id="16" creationId="{48F821F0-8FC4-54AE-3FC1-EE6DBA8EAE82}"/>
          </ac:spMkLst>
        </pc:spChg>
        <pc:spChg chg="mod ord">
          <ac:chgData name="Rowley , Hannah (SENIOR PUBLIC HEALTH OFFICER)" userId="2ba83acf-ba69-4b41-a1da-27d6ce7e4701" providerId="ADAL" clId="{4AFAA6D1-0EDD-4C26-8A47-595D75860029}" dt="2024-08-30T14:22:59.970" v="9211" actId="13244"/>
          <ac:spMkLst>
            <pc:docMk/>
            <pc:sldMk cId="1901710722" sldId="295"/>
            <ac:spMk id="17" creationId="{32CA225B-1CCA-2FC7-4CF3-F8C6668BC799}"/>
          </ac:spMkLst>
        </pc:spChg>
        <pc:spChg chg="del">
          <ac:chgData name="Rowley , Hannah (SENIOR PUBLIC HEALTH OFFICER)" userId="2ba83acf-ba69-4b41-a1da-27d6ce7e4701" providerId="ADAL" clId="{4AFAA6D1-0EDD-4C26-8A47-595D75860029}" dt="2024-08-15T12:31:25.878" v="5486" actId="478"/>
          <ac:spMkLst>
            <pc:docMk/>
            <pc:sldMk cId="1901710722" sldId="295"/>
            <ac:spMk id="18" creationId="{EBF27359-3A8F-C001-71E8-0162CC18E7EC}"/>
          </ac:spMkLst>
        </pc:spChg>
        <pc:spChg chg="mod ord">
          <ac:chgData name="Rowley , Hannah (SENIOR PUBLIC HEALTH OFFICER)" userId="2ba83acf-ba69-4b41-a1da-27d6ce7e4701" providerId="ADAL" clId="{4AFAA6D1-0EDD-4C26-8A47-595D75860029}" dt="2024-08-30T14:23:08.793" v="9213" actId="13244"/>
          <ac:spMkLst>
            <pc:docMk/>
            <pc:sldMk cId="1901710722" sldId="295"/>
            <ac:spMk id="19" creationId="{5D5A0F29-830D-BD9B-7AF4-4A8D7D0F5256}"/>
          </ac:spMkLst>
        </pc:spChg>
        <pc:spChg chg="mod ord">
          <ac:chgData name="Rowley , Hannah (SENIOR PUBLIC HEALTH OFFICER)" userId="2ba83acf-ba69-4b41-a1da-27d6ce7e4701" providerId="ADAL" clId="{4AFAA6D1-0EDD-4C26-8A47-595D75860029}" dt="2024-08-30T14:23:05.124" v="9212" actId="13244"/>
          <ac:spMkLst>
            <pc:docMk/>
            <pc:sldMk cId="1901710722" sldId="295"/>
            <ac:spMk id="20" creationId="{86158A09-C17D-9B61-ED56-A351D915FE36}"/>
          </ac:spMkLst>
        </pc:spChg>
        <pc:picChg chg="add mod ord">
          <ac:chgData name="Rowley , Hannah (SENIOR PUBLIC HEALTH OFFICER)" userId="2ba83acf-ba69-4b41-a1da-27d6ce7e4701" providerId="ADAL" clId="{4AFAA6D1-0EDD-4C26-8A47-595D75860029}" dt="2024-08-30T14:22:56.719" v="9210" actId="13244"/>
          <ac:picMkLst>
            <pc:docMk/>
            <pc:sldMk cId="1901710722" sldId="295"/>
            <ac:picMk id="5" creationId="{0026EC6F-158B-FFE9-E6A7-B9C849D10561}"/>
          </ac:picMkLst>
        </pc:picChg>
        <pc:picChg chg="add mod ord">
          <ac:chgData name="Rowley , Hannah (SENIOR PUBLIC HEALTH OFFICER)" userId="2ba83acf-ba69-4b41-a1da-27d6ce7e4701" providerId="ADAL" clId="{4AFAA6D1-0EDD-4C26-8A47-595D75860029}" dt="2024-08-30T14:23:17.670" v="9216" actId="962"/>
          <ac:picMkLst>
            <pc:docMk/>
            <pc:sldMk cId="1901710722" sldId="295"/>
            <ac:picMk id="21" creationId="{C1DC967A-EE2B-EA8C-7991-35E3AEAAB8E5}"/>
          </ac:picMkLst>
        </pc:picChg>
        <pc:picChg chg="add del mod">
          <ac:chgData name="Rowley , Hannah (SENIOR PUBLIC HEALTH OFFICER)" userId="2ba83acf-ba69-4b41-a1da-27d6ce7e4701" providerId="ADAL" clId="{4AFAA6D1-0EDD-4C26-8A47-595D75860029}" dt="2024-08-15T13:58:04.927" v="7315"/>
          <ac:picMkLst>
            <pc:docMk/>
            <pc:sldMk cId="1901710722" sldId="295"/>
            <ac:picMk id="24" creationId="{6BB33A53-C9E7-AE2A-BB74-0C9875E9EA04}"/>
          </ac:picMkLst>
        </pc:picChg>
        <pc:picChg chg="add del mod">
          <ac:chgData name="Rowley , Hannah (SENIOR PUBLIC HEALTH OFFICER)" userId="2ba83acf-ba69-4b41-a1da-27d6ce7e4701" providerId="ADAL" clId="{4AFAA6D1-0EDD-4C26-8A47-595D75860029}" dt="2024-08-15T13:58:21.559" v="7316" actId="478"/>
          <ac:picMkLst>
            <pc:docMk/>
            <pc:sldMk cId="1901710722" sldId="295"/>
            <ac:picMk id="25" creationId="{26EA357F-D30A-4DF9-5AF2-069C9DB26087}"/>
          </ac:picMkLst>
        </pc:picChg>
        <pc:picChg chg="add del mod">
          <ac:chgData name="Rowley , Hannah (SENIOR PUBLIC HEALTH OFFICER)" userId="2ba83acf-ba69-4b41-a1da-27d6ce7e4701" providerId="ADAL" clId="{4AFAA6D1-0EDD-4C26-8A47-595D75860029}" dt="2024-08-15T13:59:46.850" v="7319"/>
          <ac:picMkLst>
            <pc:docMk/>
            <pc:sldMk cId="1901710722" sldId="295"/>
            <ac:picMk id="29" creationId="{AE54CB38-6E66-9381-3DD9-06C0E47E13A4}"/>
          </ac:picMkLst>
        </pc:picChg>
        <pc:picChg chg="add mod ord modCrop">
          <ac:chgData name="Rowley , Hannah (SENIOR PUBLIC HEALTH OFFICER)" userId="2ba83acf-ba69-4b41-a1da-27d6ce7e4701" providerId="ADAL" clId="{4AFAA6D1-0EDD-4C26-8A47-595D75860029}" dt="2024-09-19T15:13:41.798" v="9425" actId="27784"/>
          <ac:picMkLst>
            <pc:docMk/>
            <pc:sldMk cId="1901710722" sldId="295"/>
            <ac:picMk id="30" creationId="{9A418A99-35CB-735C-01F9-D1AC21C4CE44}"/>
          </ac:picMkLst>
        </pc:picChg>
      </pc:sldChg>
      <pc:sldChg chg="addSp delSp modSp add mod ord modTransition modMedia delAnim modAnim modNotesTx">
        <pc:chgData name="Rowley , Hannah (SENIOR PUBLIC HEALTH OFFICER)" userId="2ba83acf-ba69-4b41-a1da-27d6ce7e4701" providerId="ADAL" clId="{4AFAA6D1-0EDD-4C26-8A47-595D75860029}" dt="2024-09-26T11:59:23.391" v="10235" actId="20577"/>
        <pc:sldMkLst>
          <pc:docMk/>
          <pc:sldMk cId="634468913" sldId="296"/>
        </pc:sldMkLst>
        <pc:spChg chg="del">
          <ac:chgData name="Rowley , Hannah (SENIOR PUBLIC HEALTH OFFICER)" userId="2ba83acf-ba69-4b41-a1da-27d6ce7e4701" providerId="ADAL" clId="{4AFAA6D1-0EDD-4C26-8A47-595D75860029}" dt="2024-08-27T08:30:49.591" v="8733" actId="478"/>
          <ac:spMkLst>
            <pc:docMk/>
            <pc:sldMk cId="634468913" sldId="296"/>
            <ac:spMk id="2" creationId="{4F69A2E5-3089-47C7-9E0F-819D0BE8FB23}"/>
          </ac:spMkLst>
        </pc:spChg>
        <pc:spChg chg="del">
          <ac:chgData name="Rowley , Hannah (SENIOR PUBLIC HEALTH OFFICER)" userId="2ba83acf-ba69-4b41-a1da-27d6ce7e4701" providerId="ADAL" clId="{4AFAA6D1-0EDD-4C26-8A47-595D75860029}" dt="2024-08-27T08:30:53.663" v="8737" actId="478"/>
          <ac:spMkLst>
            <pc:docMk/>
            <pc:sldMk cId="634468913" sldId="296"/>
            <ac:spMk id="4" creationId="{FDA1A5BC-6417-5B2B-1C23-3AAB1BD33874}"/>
          </ac:spMkLst>
        </pc:spChg>
        <pc:spChg chg="add del mod">
          <ac:chgData name="Rowley , Hannah (SENIOR PUBLIC HEALTH OFFICER)" userId="2ba83acf-ba69-4b41-a1da-27d6ce7e4701" providerId="ADAL" clId="{4AFAA6D1-0EDD-4C26-8A47-595D75860029}" dt="2024-08-27T08:30:52.041" v="8736" actId="478"/>
          <ac:spMkLst>
            <pc:docMk/>
            <pc:sldMk cId="634468913" sldId="296"/>
            <ac:spMk id="5" creationId="{21AA5D13-4D5E-1431-F871-63B20A6BFE6A}"/>
          </ac:spMkLst>
        </pc:spChg>
        <pc:spChg chg="add mod">
          <ac:chgData name="Rowley , Hannah (SENIOR PUBLIC HEALTH OFFICER)" userId="2ba83acf-ba69-4b41-a1da-27d6ce7e4701" providerId="ADAL" clId="{4AFAA6D1-0EDD-4C26-8A47-595D75860029}" dt="2024-08-27T08:31:09.543" v="8749" actId="1076"/>
          <ac:spMkLst>
            <pc:docMk/>
            <pc:sldMk cId="634468913" sldId="296"/>
            <ac:spMk id="7" creationId="{990AC337-51BA-ABA4-ACB9-FF45707D9C26}"/>
          </ac:spMkLst>
        </pc:spChg>
        <pc:spChg chg="del">
          <ac:chgData name="Rowley , Hannah (SENIOR PUBLIC HEALTH OFFICER)" userId="2ba83acf-ba69-4b41-a1da-27d6ce7e4701" providerId="ADAL" clId="{4AFAA6D1-0EDD-4C26-8A47-595D75860029}" dt="2024-08-27T08:30:54.992" v="8738" actId="478"/>
          <ac:spMkLst>
            <pc:docMk/>
            <pc:sldMk cId="634468913" sldId="296"/>
            <ac:spMk id="8" creationId="{5A64CC7F-5DA0-49C3-5D17-D3AE8F20CE43}"/>
          </ac:spMkLst>
        </pc:spChg>
        <pc:spChg chg="add mod">
          <ac:chgData name="Rowley , Hannah (SENIOR PUBLIC HEALTH OFFICER)" userId="2ba83acf-ba69-4b41-a1da-27d6ce7e4701" providerId="ADAL" clId="{4AFAA6D1-0EDD-4C26-8A47-595D75860029}" dt="2024-08-27T08:31:29.104" v="8756" actId="1076"/>
          <ac:spMkLst>
            <pc:docMk/>
            <pc:sldMk cId="634468913" sldId="296"/>
            <ac:spMk id="9" creationId="{FB5EAD11-3217-ED69-FB75-3F2F1764CD36}"/>
          </ac:spMkLst>
        </pc:spChg>
        <pc:spChg chg="del">
          <ac:chgData name="Rowley , Hannah (SENIOR PUBLIC HEALTH OFFICER)" userId="2ba83acf-ba69-4b41-a1da-27d6ce7e4701" providerId="ADAL" clId="{4AFAA6D1-0EDD-4C26-8A47-595D75860029}" dt="2024-08-27T08:30:55.523" v="8739" actId="478"/>
          <ac:spMkLst>
            <pc:docMk/>
            <pc:sldMk cId="634468913" sldId="296"/>
            <ac:spMk id="10" creationId="{4F5CFA87-2B5C-059B-6171-40DF71F76100}"/>
          </ac:spMkLst>
        </pc:spChg>
        <pc:spChg chg="add mod">
          <ac:chgData name="Rowley , Hannah (SENIOR PUBLIC HEALTH OFFICER)" userId="2ba83acf-ba69-4b41-a1da-27d6ce7e4701" providerId="ADAL" clId="{4AFAA6D1-0EDD-4C26-8A47-595D75860029}" dt="2024-08-27T08:31:26.591" v="8755" actId="1076"/>
          <ac:spMkLst>
            <pc:docMk/>
            <pc:sldMk cId="634468913" sldId="296"/>
            <ac:spMk id="11" creationId="{74D75913-667B-DD6A-F279-0A6A3B19274A}"/>
          </ac:spMkLst>
        </pc:spChg>
        <pc:spChg chg="del mod">
          <ac:chgData name="Rowley , Hannah (SENIOR PUBLIC HEALTH OFFICER)" userId="2ba83acf-ba69-4b41-a1da-27d6ce7e4701" providerId="ADAL" clId="{4AFAA6D1-0EDD-4C26-8A47-595D75860029}" dt="2024-08-27T08:30:56.657" v="8741" actId="478"/>
          <ac:spMkLst>
            <pc:docMk/>
            <pc:sldMk cId="634468913" sldId="296"/>
            <ac:spMk id="12" creationId="{59094910-C31E-CF7B-0E98-BF442F8BD286}"/>
          </ac:spMkLst>
        </pc:spChg>
        <pc:spChg chg="add mod">
          <ac:chgData name="Rowley , Hannah (SENIOR PUBLIC HEALTH OFFICER)" userId="2ba83acf-ba69-4b41-a1da-27d6ce7e4701" providerId="ADAL" clId="{4AFAA6D1-0EDD-4C26-8A47-595D75860029}" dt="2024-08-27T08:31:31.834" v="8757" actId="1076"/>
          <ac:spMkLst>
            <pc:docMk/>
            <pc:sldMk cId="634468913" sldId="296"/>
            <ac:spMk id="13" creationId="{892BB622-1340-A627-9ECE-C5030F9742DA}"/>
          </ac:spMkLst>
        </pc:spChg>
        <pc:spChg chg="del">
          <ac:chgData name="Rowley , Hannah (SENIOR PUBLIC HEALTH OFFICER)" userId="2ba83acf-ba69-4b41-a1da-27d6ce7e4701" providerId="ADAL" clId="{4AFAA6D1-0EDD-4C26-8A47-595D75860029}" dt="2024-08-27T08:30:57.403" v="8742" actId="478"/>
          <ac:spMkLst>
            <pc:docMk/>
            <pc:sldMk cId="634468913" sldId="296"/>
            <ac:spMk id="14" creationId="{39F4E5DE-B78C-3C32-599A-3B5F9CB4912C}"/>
          </ac:spMkLst>
        </pc:spChg>
        <pc:spChg chg="del">
          <ac:chgData name="Rowley , Hannah (SENIOR PUBLIC HEALTH OFFICER)" userId="2ba83acf-ba69-4b41-a1da-27d6ce7e4701" providerId="ADAL" clId="{4AFAA6D1-0EDD-4C26-8A47-595D75860029}" dt="2024-08-27T08:30:58.076" v="8743" actId="478"/>
          <ac:spMkLst>
            <pc:docMk/>
            <pc:sldMk cId="634468913" sldId="296"/>
            <ac:spMk id="16" creationId="{7346B284-44A5-9CC0-4148-621F0D29188F}"/>
          </ac:spMkLst>
        </pc:spChg>
        <pc:picChg chg="del mod">
          <ac:chgData name="Rowley , Hannah (SENIOR PUBLIC HEALTH OFFICER)" userId="2ba83acf-ba69-4b41-a1da-27d6ce7e4701" providerId="ADAL" clId="{4AFAA6D1-0EDD-4C26-8A47-595D75860029}" dt="2024-08-27T08:30:51.674" v="8735" actId="478"/>
          <ac:picMkLst>
            <pc:docMk/>
            <pc:sldMk cId="634468913" sldId="296"/>
            <ac:picMk id="6" creationId="{E22512D9-731A-28B0-A1F7-F5E5469BBBBC}"/>
          </ac:picMkLst>
        </pc:picChg>
        <pc:picChg chg="add mod">
          <ac:chgData name="Rowley , Hannah (SENIOR PUBLIC HEALTH OFFICER)" userId="2ba83acf-ba69-4b41-a1da-27d6ce7e4701" providerId="ADAL" clId="{4AFAA6D1-0EDD-4C26-8A47-595D75860029}" dt="2024-08-30T14:18:23.577" v="9150" actId="962"/>
          <ac:picMkLst>
            <pc:docMk/>
            <pc:sldMk cId="634468913" sldId="296"/>
            <ac:picMk id="15" creationId="{3DF45B6F-AC15-1856-F121-86BD61FA9974}"/>
          </ac:picMkLst>
        </pc:picChg>
        <pc:picChg chg="del">
          <ac:chgData name="Rowley , Hannah (SENIOR PUBLIC HEALTH OFFICER)" userId="2ba83acf-ba69-4b41-a1da-27d6ce7e4701" providerId="ADAL" clId="{4AFAA6D1-0EDD-4C26-8A47-595D75860029}" dt="2024-08-27T08:30:53.663" v="8737" actId="478"/>
          <ac:picMkLst>
            <pc:docMk/>
            <pc:sldMk cId="634468913" sldId="296"/>
            <ac:picMk id="36" creationId="{8199B9F5-F289-F93E-B323-31B701F8DD37}"/>
          </ac:picMkLst>
        </pc:picChg>
      </pc:sldChg>
      <pc:sldMasterChg chg="modTransition modSldLayout">
        <pc:chgData name="Rowley , Hannah (SENIOR PUBLIC HEALTH OFFICER)" userId="2ba83acf-ba69-4b41-a1da-27d6ce7e4701" providerId="ADAL" clId="{4AFAA6D1-0EDD-4C26-8A47-595D75860029}" dt="2024-09-19T12:14:34.474" v="9230"/>
        <pc:sldMasterMkLst>
          <pc:docMk/>
          <pc:sldMasterMk cId="632126773" sldId="2147483719"/>
        </pc:sldMasterMkLst>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975246877" sldId="2147483720"/>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296809116" sldId="2147483721"/>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141450321" sldId="2147483722"/>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3750181" sldId="2147483723"/>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607855256" sldId="2147483724"/>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357969336" sldId="2147483725"/>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299619695" sldId="2147483726"/>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1183872501" sldId="2147483727"/>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2649400983" sldId="2147483728"/>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857722043" sldId="2147483729"/>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1369809451" sldId="2147483730"/>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307154844" sldId="2147483731"/>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3586626042" sldId="2147483732"/>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4144428816" sldId="2147483733"/>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1472434696" sldId="2147483734"/>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1454784450" sldId="2147483735"/>
          </pc:sldLayoutMkLst>
        </pc:sldLayoutChg>
        <pc:sldLayoutChg chg="modTransition">
          <pc:chgData name="Rowley , Hannah (SENIOR PUBLIC HEALTH OFFICER)" userId="2ba83acf-ba69-4b41-a1da-27d6ce7e4701" providerId="ADAL" clId="{4AFAA6D1-0EDD-4C26-8A47-595D75860029}" dt="2024-09-19T12:14:34.474" v="9230"/>
          <pc:sldLayoutMkLst>
            <pc:docMk/>
            <pc:sldMasterMk cId="632126773" sldId="2147483719"/>
            <pc:sldLayoutMk cId="1551831928" sldId="2147483736"/>
          </pc:sldLayoutMkLst>
        </pc:sldLayoutChg>
      </pc:sldMasterChg>
    </pc:docChg>
  </pc:docChgLst>
  <pc:docChgLst>
    <pc:chgData name="Roddison , Christopher (DIGITAL DEVELOPMENT LEAD)" userId="0d6a1e4c-5781-4755-a672-fe2cf8a92d99" providerId="ADAL" clId="{4A99DD4D-729E-460E-A21E-32E067EA5695}"/>
    <pc:docChg chg="modSld">
      <pc:chgData name="Roddison , Christopher (DIGITAL DEVELOPMENT LEAD)" userId="0d6a1e4c-5781-4755-a672-fe2cf8a92d99" providerId="ADAL" clId="{4A99DD4D-729E-460E-A21E-32E067EA5695}" dt="2024-09-30T08:18:35.893" v="23" actId="962"/>
      <pc:docMkLst>
        <pc:docMk/>
      </pc:docMkLst>
      <pc:sldChg chg="modSp mod">
        <pc:chgData name="Roddison , Christopher (DIGITAL DEVELOPMENT LEAD)" userId="0d6a1e4c-5781-4755-a672-fe2cf8a92d99" providerId="ADAL" clId="{4A99DD4D-729E-460E-A21E-32E067EA5695}" dt="2024-09-30T08:18:35.893" v="23" actId="962"/>
        <pc:sldMkLst>
          <pc:docMk/>
          <pc:sldMk cId="4000284912" sldId="256"/>
        </pc:sldMkLst>
        <pc:spChg chg="mod ord">
          <ac:chgData name="Roddison , Christopher (DIGITAL DEVELOPMENT LEAD)" userId="0d6a1e4c-5781-4755-a672-fe2cf8a92d99" providerId="ADAL" clId="{4A99DD4D-729E-460E-A21E-32E067EA5695}" dt="2024-09-30T08:02:49.079" v="4" actId="13244"/>
          <ac:spMkLst>
            <pc:docMk/>
            <pc:sldMk cId="4000284912" sldId="256"/>
            <ac:spMk id="3" creationId="{C30F96C7-418E-41B4-A9C6-4B4874D35A46}"/>
          </ac:spMkLst>
        </pc:spChg>
        <pc:picChg chg="mod">
          <ac:chgData name="Roddison , Christopher (DIGITAL DEVELOPMENT LEAD)" userId="0d6a1e4c-5781-4755-a672-fe2cf8a92d99" providerId="ADAL" clId="{4A99DD4D-729E-460E-A21E-32E067EA5695}" dt="2024-09-30T08:18:30.374" v="22" actId="962"/>
          <ac:picMkLst>
            <pc:docMk/>
            <pc:sldMk cId="4000284912" sldId="256"/>
            <ac:picMk id="7" creationId="{4601B354-72AE-45A6-A4A6-C5C77912B7D7}"/>
          </ac:picMkLst>
        </pc:picChg>
        <pc:picChg chg="mod">
          <ac:chgData name="Roddison , Christopher (DIGITAL DEVELOPMENT LEAD)" userId="0d6a1e4c-5781-4755-a672-fe2cf8a92d99" providerId="ADAL" clId="{4A99DD4D-729E-460E-A21E-32E067EA5695}" dt="2024-09-30T08:18:35.893" v="23" actId="962"/>
          <ac:picMkLst>
            <pc:docMk/>
            <pc:sldMk cId="4000284912" sldId="256"/>
            <ac:picMk id="28" creationId="{15D6881D-C0C2-1941-489F-12A93B8972FD}"/>
          </ac:picMkLst>
        </pc:picChg>
      </pc:sldChg>
      <pc:sldChg chg="modSp mod">
        <pc:chgData name="Roddison , Christopher (DIGITAL DEVELOPMENT LEAD)" userId="0d6a1e4c-5781-4755-a672-fe2cf8a92d99" providerId="ADAL" clId="{4A99DD4D-729E-460E-A21E-32E067EA5695}" dt="2024-09-30T08:03:02.046" v="6"/>
        <pc:sldMkLst>
          <pc:docMk/>
          <pc:sldMk cId="754865141" sldId="273"/>
        </pc:sldMkLst>
        <pc:spChg chg="ord">
          <ac:chgData name="Roddison , Christopher (DIGITAL DEVELOPMENT LEAD)" userId="0d6a1e4c-5781-4755-a672-fe2cf8a92d99" providerId="ADAL" clId="{4A99DD4D-729E-460E-A21E-32E067EA5695}" dt="2024-09-30T08:03:02.046" v="6"/>
          <ac:spMkLst>
            <pc:docMk/>
            <pc:sldMk cId="754865141" sldId="273"/>
            <ac:spMk id="2" creationId="{5978A4A9-0898-40C4-86FC-6C943D0B3A7A}"/>
          </ac:spMkLst>
        </pc:spChg>
        <pc:picChg chg="ord">
          <ac:chgData name="Roddison , Christopher (DIGITAL DEVELOPMENT LEAD)" userId="0d6a1e4c-5781-4755-a672-fe2cf8a92d99" providerId="ADAL" clId="{4A99DD4D-729E-460E-A21E-32E067EA5695}" dt="2024-09-30T08:03:00.146" v="5"/>
          <ac:picMkLst>
            <pc:docMk/>
            <pc:sldMk cId="754865141" sldId="273"/>
            <ac:picMk id="31" creationId="{61FDFF69-0823-A1FD-C811-6D860545971F}"/>
          </ac:picMkLst>
        </pc:picChg>
      </pc:sldChg>
      <pc:sldChg chg="modSp mod">
        <pc:chgData name="Roddison , Christopher (DIGITAL DEVELOPMENT LEAD)" userId="0d6a1e4c-5781-4755-a672-fe2cf8a92d99" providerId="ADAL" clId="{4A99DD4D-729E-460E-A21E-32E067EA5695}" dt="2024-09-30T08:17:41.974" v="16" actId="962"/>
        <pc:sldMkLst>
          <pc:docMk/>
          <pc:sldMk cId="1923634562" sldId="279"/>
        </pc:sldMkLst>
        <pc:picChg chg="mod">
          <ac:chgData name="Roddison , Christopher (DIGITAL DEVELOPMENT LEAD)" userId="0d6a1e4c-5781-4755-a672-fe2cf8a92d99" providerId="ADAL" clId="{4A99DD4D-729E-460E-A21E-32E067EA5695}" dt="2024-09-30T08:17:41.974" v="16" actId="962"/>
          <ac:picMkLst>
            <pc:docMk/>
            <pc:sldMk cId="1923634562" sldId="279"/>
            <ac:picMk id="17" creationId="{D4C69D6E-A865-5574-9D7B-38D58C1AA6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6D0A4-01E9-4664-B996-8DD49287F601}"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03FC4-73F8-4304-8772-1DADB57A6F21}" type="slidenum">
              <a:rPr lang="en-GB" smtClean="0"/>
              <a:t>‹#›</a:t>
            </a:fld>
            <a:endParaRPr lang="en-GB"/>
          </a:p>
        </p:txBody>
      </p:sp>
    </p:spTree>
    <p:extLst>
      <p:ext uri="{BB962C8B-B14F-4D97-AF65-F5344CB8AC3E}">
        <p14:creationId xmlns:p14="http://schemas.microsoft.com/office/powerpoint/2010/main" val="102746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a:t>
            </a:fld>
            <a:endParaRPr lang="en-GB"/>
          </a:p>
        </p:txBody>
      </p:sp>
    </p:spTree>
    <p:extLst>
      <p:ext uri="{BB962C8B-B14F-4D97-AF65-F5344CB8AC3E}">
        <p14:creationId xmlns:p14="http://schemas.microsoft.com/office/powerpoint/2010/main" val="213484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10</a:t>
            </a:fld>
            <a:endParaRPr lang="en-GB"/>
          </a:p>
        </p:txBody>
      </p:sp>
    </p:spTree>
    <p:extLst>
      <p:ext uri="{BB962C8B-B14F-4D97-AF65-F5344CB8AC3E}">
        <p14:creationId xmlns:p14="http://schemas.microsoft.com/office/powerpoint/2010/main" val="187150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11</a:t>
            </a:fld>
            <a:endParaRPr lang="en-GB"/>
          </a:p>
        </p:txBody>
      </p:sp>
    </p:spTree>
    <p:extLst>
      <p:ext uri="{BB962C8B-B14F-4D97-AF65-F5344CB8AC3E}">
        <p14:creationId xmlns:p14="http://schemas.microsoft.com/office/powerpoint/2010/main" val="6727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12</a:t>
            </a:fld>
            <a:endParaRPr lang="en-GB"/>
          </a:p>
        </p:txBody>
      </p:sp>
    </p:spTree>
    <p:extLst>
      <p:ext uri="{BB962C8B-B14F-4D97-AF65-F5344CB8AC3E}">
        <p14:creationId xmlns:p14="http://schemas.microsoft.com/office/powerpoint/2010/main" val="32459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13</a:t>
            </a:fld>
            <a:endParaRPr lang="en-GB"/>
          </a:p>
        </p:txBody>
      </p:sp>
    </p:spTree>
    <p:extLst>
      <p:ext uri="{BB962C8B-B14F-4D97-AF65-F5344CB8AC3E}">
        <p14:creationId xmlns:p14="http://schemas.microsoft.com/office/powerpoint/2010/main" val="270730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14</a:t>
            </a:fld>
            <a:endParaRPr lang="en-GB"/>
          </a:p>
        </p:txBody>
      </p:sp>
    </p:spTree>
    <p:extLst>
      <p:ext uri="{BB962C8B-B14F-4D97-AF65-F5344CB8AC3E}">
        <p14:creationId xmlns:p14="http://schemas.microsoft.com/office/powerpoint/2010/main" val="418755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2</a:t>
            </a:fld>
            <a:endParaRPr lang="en-GB"/>
          </a:p>
        </p:txBody>
      </p:sp>
    </p:spTree>
    <p:extLst>
      <p:ext uri="{BB962C8B-B14F-4D97-AF65-F5344CB8AC3E}">
        <p14:creationId xmlns:p14="http://schemas.microsoft.com/office/powerpoint/2010/main" val="195659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3</a:t>
            </a:fld>
            <a:endParaRPr lang="en-GB"/>
          </a:p>
        </p:txBody>
      </p:sp>
    </p:spTree>
    <p:extLst>
      <p:ext uri="{BB962C8B-B14F-4D97-AF65-F5344CB8AC3E}">
        <p14:creationId xmlns:p14="http://schemas.microsoft.com/office/powerpoint/2010/main" val="1923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4</a:t>
            </a:fld>
            <a:endParaRPr lang="en-GB"/>
          </a:p>
        </p:txBody>
      </p:sp>
    </p:spTree>
    <p:extLst>
      <p:ext uri="{BB962C8B-B14F-4D97-AF65-F5344CB8AC3E}">
        <p14:creationId xmlns:p14="http://schemas.microsoft.com/office/powerpoint/2010/main" val="71669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BA89CC-C5D8-4A4E-B431-30005C90686B}" type="slidenum">
              <a:rPr lang="en-GB"/>
              <a:t>5</a:t>
            </a:fld>
            <a:endParaRPr lang="en-GB"/>
          </a:p>
        </p:txBody>
      </p:sp>
    </p:spTree>
    <p:extLst>
      <p:ext uri="{BB962C8B-B14F-4D97-AF65-F5344CB8AC3E}">
        <p14:creationId xmlns:p14="http://schemas.microsoft.com/office/powerpoint/2010/main" val="76694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6</a:t>
            </a:fld>
            <a:endParaRPr lang="en-GB"/>
          </a:p>
        </p:txBody>
      </p:sp>
    </p:spTree>
    <p:extLst>
      <p:ext uri="{BB962C8B-B14F-4D97-AF65-F5344CB8AC3E}">
        <p14:creationId xmlns:p14="http://schemas.microsoft.com/office/powerpoint/2010/main" val="159312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7</a:t>
            </a:fld>
            <a:endParaRPr lang="en-GB"/>
          </a:p>
        </p:txBody>
      </p:sp>
    </p:spTree>
    <p:extLst>
      <p:ext uri="{BB962C8B-B14F-4D97-AF65-F5344CB8AC3E}">
        <p14:creationId xmlns:p14="http://schemas.microsoft.com/office/powerpoint/2010/main" val="206929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8</a:t>
            </a:fld>
            <a:endParaRPr lang="en-GB"/>
          </a:p>
        </p:txBody>
      </p:sp>
    </p:spTree>
    <p:extLst>
      <p:ext uri="{BB962C8B-B14F-4D97-AF65-F5344CB8AC3E}">
        <p14:creationId xmlns:p14="http://schemas.microsoft.com/office/powerpoint/2010/main" val="173576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103FC4-73F8-4304-8772-1DADB57A6F21}" type="slidenum">
              <a:rPr lang="en-GB" smtClean="0"/>
              <a:t>9</a:t>
            </a:fld>
            <a:endParaRPr lang="en-GB"/>
          </a:p>
        </p:txBody>
      </p:sp>
    </p:spTree>
    <p:extLst>
      <p:ext uri="{BB962C8B-B14F-4D97-AF65-F5344CB8AC3E}">
        <p14:creationId xmlns:p14="http://schemas.microsoft.com/office/powerpoint/2010/main" val="531969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135DAE-7A88-4125-B9E4-23F69ECEF5E9}"/>
              </a:ext>
            </a:extLst>
          </p:cNvPr>
          <p:cNvSpPr/>
          <p:nvPr/>
        </p:nvSpPr>
        <p:spPr>
          <a:xfrm>
            <a:off x="1" y="6296891"/>
            <a:ext cx="12192000" cy="561109"/>
          </a:xfrm>
          <a:prstGeom prst="rect">
            <a:avLst/>
          </a:prstGeom>
          <a:solidFill>
            <a:srgbClr val="FD8A0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B3D9CC6-DAE1-40D2-AB63-FBD4A4E4D24A}"/>
              </a:ext>
            </a:extLst>
          </p:cNvPr>
          <p:cNvSpPr/>
          <p:nvPr/>
        </p:nvSpPr>
        <p:spPr>
          <a:xfrm>
            <a:off x="0" y="6109856"/>
            <a:ext cx="12192001" cy="186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Logo&#10;&#10;Description automatically generated">
            <a:extLst>
              <a:ext uri="{FF2B5EF4-FFF2-40B4-BE49-F238E27FC236}">
                <a16:creationId xmlns:a16="http://schemas.microsoft.com/office/drawing/2014/main" id="{85559A2E-A8C6-48C4-8CB3-54B50C9C09CF}"/>
              </a:ext>
            </a:extLst>
          </p:cNvPr>
          <p:cNvPicPr>
            <a:picLocks noChangeAspect="1"/>
          </p:cNvPicPr>
          <p:nvPr/>
        </p:nvPicPr>
        <p:blipFill rotWithShape="1">
          <a:blip r:embed="rId2">
            <a:alphaModFix amt="16000"/>
            <a:extLst>
              <a:ext uri="{28A0092B-C50C-407E-A947-70E740481C1C}">
                <a14:useLocalDpi xmlns:a14="http://schemas.microsoft.com/office/drawing/2010/main" val="0"/>
              </a:ext>
            </a:extLst>
          </a:blip>
          <a:srcRect r="52265"/>
          <a:stretch/>
        </p:blipFill>
        <p:spPr>
          <a:xfrm>
            <a:off x="2784445" y="-626345"/>
            <a:ext cx="5320464" cy="7856975"/>
          </a:xfrm>
          <a:prstGeom prst="rect">
            <a:avLst/>
          </a:prstGeom>
        </p:spPr>
      </p:pic>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246877"/>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586B75A-687E-405C-8A0B-8D00578BA2C3}" type="datetimeFigureOut">
              <a:rPr lang="en-US" smtClean="0"/>
              <a:pPr/>
              <a:t>9/30/2024</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454784450"/>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pic>
        <p:nvPicPr>
          <p:cNvPr id="10" name="Picture 9" descr="Text&#10;&#10;Description automatically generated">
            <a:extLst>
              <a:ext uri="{FF2B5EF4-FFF2-40B4-BE49-F238E27FC236}">
                <a16:creationId xmlns:a16="http://schemas.microsoft.com/office/drawing/2014/main" id="{5594A5AF-5BC6-4629-9B7A-467C1D908423}"/>
              </a:ext>
            </a:extLst>
          </p:cNvPr>
          <p:cNvPicPr>
            <a:picLocks noChangeAspect="1"/>
          </p:cNvPicPr>
          <p:nvPr/>
        </p:nvPicPr>
        <p:blipFill>
          <a:blip r:embed="rId2">
            <a:extLst>
              <a:ext uri="{28A0092B-C50C-407E-A947-70E740481C1C}">
                <a14:useLocalDpi xmlns:a14="http://schemas.microsoft.com/office/drawing/2010/main" val="0"/>
              </a:ext>
            </a:extLst>
          </a:blip>
          <a:srcRect l="2856" r="30380"/>
          <a:stretch>
            <a:fillRect/>
          </a:stretch>
        </p:blipFill>
        <p:spPr bwMode="auto">
          <a:xfrm>
            <a:off x="8794160" y="205273"/>
            <a:ext cx="3226213" cy="690838"/>
          </a:xfrm>
          <a:prstGeom prst="rect">
            <a:avLst/>
          </a:prstGeom>
          <a:noFill/>
          <a:ln>
            <a:noFill/>
          </a:ln>
        </p:spPr>
      </p:pic>
    </p:spTree>
    <p:extLst>
      <p:ext uri="{BB962C8B-B14F-4D97-AF65-F5344CB8AC3E}">
        <p14:creationId xmlns:p14="http://schemas.microsoft.com/office/powerpoint/2010/main" val="2649400983"/>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DA08DC66-0B25-48AF-AF65-3FD80D462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0" y="4701305"/>
            <a:ext cx="2653220" cy="1870092"/>
          </a:xfrm>
          <a:prstGeom prst="rect">
            <a:avLst/>
          </a:prstGeom>
        </p:spPr>
      </p:pic>
    </p:spTree>
    <p:extLst>
      <p:ext uri="{BB962C8B-B14F-4D97-AF65-F5344CB8AC3E}">
        <p14:creationId xmlns:p14="http://schemas.microsoft.com/office/powerpoint/2010/main" val="3857722043"/>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116FC96D-D88A-4AC9-AA34-564CBDA60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0" y="4701305"/>
            <a:ext cx="2653220" cy="1870092"/>
          </a:xfrm>
          <a:prstGeom prst="rect">
            <a:avLst/>
          </a:prstGeom>
        </p:spPr>
      </p:pic>
    </p:spTree>
    <p:extLst>
      <p:ext uri="{BB962C8B-B14F-4D97-AF65-F5344CB8AC3E}">
        <p14:creationId xmlns:p14="http://schemas.microsoft.com/office/powerpoint/2010/main" val="1369809451"/>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38F2-E484-4F9B-B510-D6470FE7EF55}"/>
              </a:ext>
            </a:extLst>
          </p:cNvPr>
          <p:cNvSpPr>
            <a:spLocks noGrp="1"/>
          </p:cNvSpPr>
          <p:nvPr>
            <p:ph type="ctrTitle" hasCustomPrompt="1"/>
          </p:nvPr>
        </p:nvSpPr>
        <p:spPr>
          <a:xfrm>
            <a:off x="1524000" y="1122363"/>
            <a:ext cx="9144000" cy="2387600"/>
          </a:xfrm>
        </p:spPr>
        <p:txBody>
          <a:bodyPr anchor="b"/>
          <a:lstStyle>
            <a:lvl1pPr algn="ctr">
              <a:defRPr sz="6000">
                <a:latin typeface="Neue Haas Grotesk Text Pro" panose="020B0604020202020204" pitchFamily="34" charset="0"/>
              </a:defRPr>
            </a:lvl1pPr>
          </a:lstStyle>
          <a:p>
            <a:r>
              <a:rPr lang="en-US"/>
              <a:t>Title Here</a:t>
            </a:r>
            <a:endParaRPr lang="en-GB"/>
          </a:p>
        </p:txBody>
      </p:sp>
      <p:sp>
        <p:nvSpPr>
          <p:cNvPr id="3" name="Subtitle 2">
            <a:extLst>
              <a:ext uri="{FF2B5EF4-FFF2-40B4-BE49-F238E27FC236}">
                <a16:creationId xmlns:a16="http://schemas.microsoft.com/office/drawing/2014/main" id="{550D887B-62B8-4075-96C4-5FD4D5AE1034}"/>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Text</a:t>
            </a:r>
          </a:p>
        </p:txBody>
      </p:sp>
      <p:sp>
        <p:nvSpPr>
          <p:cNvPr id="10" name="Picture Placeholder 9">
            <a:extLst>
              <a:ext uri="{FF2B5EF4-FFF2-40B4-BE49-F238E27FC236}">
                <a16:creationId xmlns:a16="http://schemas.microsoft.com/office/drawing/2014/main" id="{2AE80082-F50F-4FBE-AAF6-CCBD62DC9AA8}"/>
              </a:ext>
            </a:extLst>
          </p:cNvPr>
          <p:cNvSpPr>
            <a:spLocks noGrp="1"/>
          </p:cNvSpPr>
          <p:nvPr>
            <p:ph type="pic" sz="quarter" idx="12"/>
          </p:nvPr>
        </p:nvSpPr>
        <p:spPr>
          <a:xfrm>
            <a:off x="8977313" y="5370513"/>
            <a:ext cx="3051175" cy="1350962"/>
          </a:xfrm>
        </p:spPr>
        <p:txBody>
          <a:bodyPr/>
          <a:lstStyle/>
          <a:p>
            <a:r>
              <a:rPr lang="en-US"/>
              <a:t>Click icon to add picture</a:t>
            </a:r>
            <a:endParaRPr lang="en-GB"/>
          </a:p>
        </p:txBody>
      </p:sp>
      <p:sp>
        <p:nvSpPr>
          <p:cNvPr id="14" name="Picture Placeholder 13">
            <a:extLst>
              <a:ext uri="{FF2B5EF4-FFF2-40B4-BE49-F238E27FC236}">
                <a16:creationId xmlns:a16="http://schemas.microsoft.com/office/drawing/2014/main" id="{E8777C79-900A-40AE-9C77-C20D090A9A96}"/>
              </a:ext>
            </a:extLst>
          </p:cNvPr>
          <p:cNvSpPr>
            <a:spLocks noGrp="1"/>
          </p:cNvSpPr>
          <p:nvPr>
            <p:ph type="pic" sz="quarter" idx="14"/>
          </p:nvPr>
        </p:nvSpPr>
        <p:spPr>
          <a:xfrm>
            <a:off x="10266363" y="74613"/>
            <a:ext cx="1762125" cy="844550"/>
          </a:xfrm>
        </p:spPr>
        <p:txBody>
          <a:bodyPr/>
          <a:lstStyle/>
          <a:p>
            <a:r>
              <a:rPr lang="en-US"/>
              <a:t>Click icon to add picture</a:t>
            </a:r>
            <a:endParaRPr lang="en-GB"/>
          </a:p>
        </p:txBody>
      </p:sp>
      <p:pic>
        <p:nvPicPr>
          <p:cNvPr id="7" name="Picture 6" descr="Logo&#10;&#10;Description automatically generated">
            <a:extLst>
              <a:ext uri="{FF2B5EF4-FFF2-40B4-BE49-F238E27FC236}">
                <a16:creationId xmlns:a16="http://schemas.microsoft.com/office/drawing/2014/main" id="{E6B2161F-6F91-418D-8753-6A21DE5C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0" y="4701305"/>
            <a:ext cx="2653220" cy="1870092"/>
          </a:xfrm>
          <a:prstGeom prst="rect">
            <a:avLst/>
          </a:prstGeom>
        </p:spPr>
      </p:pic>
      <p:pic>
        <p:nvPicPr>
          <p:cNvPr id="8" name="Picture 7" descr="Text&#10;&#10;Description automatically generated">
            <a:extLst>
              <a:ext uri="{FF2B5EF4-FFF2-40B4-BE49-F238E27FC236}">
                <a16:creationId xmlns:a16="http://schemas.microsoft.com/office/drawing/2014/main" id="{6BC13E2B-7B30-4621-9339-90729D7853D6}"/>
              </a:ext>
            </a:extLst>
          </p:cNvPr>
          <p:cNvPicPr>
            <a:picLocks noChangeAspect="1"/>
          </p:cNvPicPr>
          <p:nvPr/>
        </p:nvPicPr>
        <p:blipFill>
          <a:blip r:embed="rId3">
            <a:extLst>
              <a:ext uri="{28A0092B-C50C-407E-A947-70E740481C1C}">
                <a14:useLocalDpi xmlns:a14="http://schemas.microsoft.com/office/drawing/2010/main" val="0"/>
              </a:ext>
            </a:extLst>
          </a:blip>
          <a:srcRect l="2856" r="30380"/>
          <a:stretch>
            <a:fillRect/>
          </a:stretch>
        </p:blipFill>
        <p:spPr bwMode="auto">
          <a:xfrm>
            <a:off x="9428887" y="6316824"/>
            <a:ext cx="2666131" cy="570906"/>
          </a:xfrm>
          <a:prstGeom prst="rect">
            <a:avLst/>
          </a:prstGeom>
          <a:noFill/>
          <a:ln>
            <a:noFill/>
          </a:ln>
        </p:spPr>
      </p:pic>
    </p:spTree>
    <p:extLst>
      <p:ext uri="{BB962C8B-B14F-4D97-AF65-F5344CB8AC3E}">
        <p14:creationId xmlns:p14="http://schemas.microsoft.com/office/powerpoint/2010/main" val="3307154844"/>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05BB-4970-4310-AD1A-C73679424263}"/>
              </a:ext>
            </a:extLst>
          </p:cNvPr>
          <p:cNvSpPr>
            <a:spLocks noGrp="1"/>
          </p:cNvSpPr>
          <p:nvPr>
            <p:ph type="title"/>
          </p:nvPr>
        </p:nvSpPr>
        <p:spPr/>
        <p:txBody>
          <a:bodyPr/>
          <a:lstStyle/>
          <a:p>
            <a:r>
              <a:rPr lang="en-US"/>
              <a:t>Click to edit Master title style</a:t>
            </a:r>
            <a:endParaRPr lang="en-GB"/>
          </a:p>
        </p:txBody>
      </p:sp>
      <p:pic>
        <p:nvPicPr>
          <p:cNvPr id="5" name="Picture 4" descr="Logo&#10;&#10;Description automatically generated">
            <a:extLst>
              <a:ext uri="{FF2B5EF4-FFF2-40B4-BE49-F238E27FC236}">
                <a16:creationId xmlns:a16="http://schemas.microsoft.com/office/drawing/2014/main" id="{A3E1F3A7-22F4-4CAB-86B7-9C786DE097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526" y="4354360"/>
            <a:ext cx="3145454" cy="2217037"/>
          </a:xfrm>
          <a:prstGeom prst="rect">
            <a:avLst/>
          </a:prstGeom>
        </p:spPr>
      </p:pic>
    </p:spTree>
    <p:extLst>
      <p:ext uri="{BB962C8B-B14F-4D97-AF65-F5344CB8AC3E}">
        <p14:creationId xmlns:p14="http://schemas.microsoft.com/office/powerpoint/2010/main" val="3586626042"/>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052D2DF2-1057-48EC-8032-8E1951073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0" y="4701305"/>
            <a:ext cx="2653220" cy="1870092"/>
          </a:xfrm>
          <a:prstGeom prst="rect">
            <a:avLst/>
          </a:prstGeom>
        </p:spPr>
      </p:pic>
    </p:spTree>
    <p:extLst>
      <p:ext uri="{BB962C8B-B14F-4D97-AF65-F5344CB8AC3E}">
        <p14:creationId xmlns:p14="http://schemas.microsoft.com/office/powerpoint/2010/main" val="4144428816"/>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C474-2B23-49B7-B3B6-54BA365CFF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A5FC4A-83FA-4B37-8DE0-F051C2270DB0}"/>
              </a:ext>
            </a:extLst>
          </p:cNvPr>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4" name="Footer Placeholder 3">
            <a:extLst>
              <a:ext uri="{FF2B5EF4-FFF2-40B4-BE49-F238E27FC236}">
                <a16:creationId xmlns:a16="http://schemas.microsoft.com/office/drawing/2014/main" id="{34633AFC-1D14-4D3F-90DF-98E58E659CC4}"/>
              </a:ext>
            </a:extLst>
          </p:cNvPr>
          <p:cNvSpPr>
            <a:spLocks noGrp="1"/>
          </p:cNvSpPr>
          <p:nvPr>
            <p:ph type="ftr" sz="quarter" idx="11"/>
          </p:nvPr>
        </p:nvSpPr>
        <p:spPr>
          <a:xfrm>
            <a:off x="3686185" y="6459785"/>
            <a:ext cx="482280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32BA9C-22C4-4B2B-9016-B5A94294A7E8}"/>
              </a:ext>
            </a:extLst>
          </p:cNvPr>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1E6F2F3C-B38D-4717-B6DE-C4A324BEE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0" y="4701305"/>
            <a:ext cx="2653220" cy="1870092"/>
          </a:xfrm>
          <a:prstGeom prst="rect">
            <a:avLst/>
          </a:prstGeom>
        </p:spPr>
      </p:pic>
    </p:spTree>
    <p:extLst>
      <p:ext uri="{BB962C8B-B14F-4D97-AF65-F5344CB8AC3E}">
        <p14:creationId xmlns:p14="http://schemas.microsoft.com/office/powerpoint/2010/main" val="1472434696"/>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10;&#10;Description automatically generated">
            <a:extLst>
              <a:ext uri="{FF2B5EF4-FFF2-40B4-BE49-F238E27FC236}">
                <a16:creationId xmlns:a16="http://schemas.microsoft.com/office/drawing/2014/main" id="{305417DE-0500-4F1D-B519-81E880FDF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546" y="4354360"/>
            <a:ext cx="3145454" cy="2217037"/>
          </a:xfrm>
          <a:prstGeom prst="rect">
            <a:avLst/>
          </a:prstGeom>
        </p:spPr>
      </p:pic>
      <p:pic>
        <p:nvPicPr>
          <p:cNvPr id="8" name="Picture 7" descr="Logo&#10;&#10;Description automatically generated">
            <a:extLst>
              <a:ext uri="{FF2B5EF4-FFF2-40B4-BE49-F238E27FC236}">
                <a16:creationId xmlns:a16="http://schemas.microsoft.com/office/drawing/2014/main" id="{F23F0166-FFA7-4369-9C7D-9D9BAD01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7" y="4527832"/>
            <a:ext cx="2653220" cy="1870092"/>
          </a:xfrm>
          <a:prstGeom prst="rect">
            <a:avLst/>
          </a:prstGeom>
        </p:spPr>
      </p:pic>
    </p:spTree>
    <p:extLst>
      <p:ext uri="{BB962C8B-B14F-4D97-AF65-F5344CB8AC3E}">
        <p14:creationId xmlns:p14="http://schemas.microsoft.com/office/powerpoint/2010/main" val="296809116"/>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027BF2E-7DEE-4B4A-8CCF-B933C9D91B02}"/>
              </a:ext>
            </a:extLst>
          </p:cNvPr>
          <p:cNvSpPr/>
          <p:nvPr/>
        </p:nvSpPr>
        <p:spPr>
          <a:xfrm>
            <a:off x="1" y="6296891"/>
            <a:ext cx="12192000" cy="561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591D2A79-BE92-432C-8338-643DB36D5544}"/>
              </a:ext>
            </a:extLst>
          </p:cNvPr>
          <p:cNvSpPr/>
          <p:nvPr/>
        </p:nvSpPr>
        <p:spPr>
          <a:xfrm>
            <a:off x="0" y="6109856"/>
            <a:ext cx="12192001" cy="186549"/>
          </a:xfrm>
          <a:prstGeom prst="rect">
            <a:avLst/>
          </a:prstGeom>
          <a:solidFill>
            <a:srgbClr val="FD8A0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1450321"/>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0181"/>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5586B75A-687E-405C-8A0B-8D00578BA2C3}" type="datetimeFigureOut">
              <a:rPr lang="en-US" smtClean="0"/>
              <a:pPr/>
              <a:t>9/30/2024</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07855256"/>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852" y="-2277"/>
            <a:ext cx="10058400" cy="1450757"/>
          </a:xfrm>
        </p:spPr>
        <p:txBody>
          <a:body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941909D2-A138-4DC6-B725-AED6BBBCB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546" y="-479677"/>
            <a:ext cx="3145454" cy="2217037"/>
          </a:xfrm>
          <a:prstGeom prst="rect">
            <a:avLst/>
          </a:prstGeom>
        </p:spPr>
      </p:pic>
    </p:spTree>
    <p:extLst>
      <p:ext uri="{BB962C8B-B14F-4D97-AF65-F5344CB8AC3E}">
        <p14:creationId xmlns:p14="http://schemas.microsoft.com/office/powerpoint/2010/main" val="3357969336"/>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4CCE98-211B-4C68-AB58-5939AAA664DB}"/>
              </a:ext>
            </a:extLst>
          </p:cNvPr>
          <p:cNvSpPr/>
          <p:nvPr/>
        </p:nvSpPr>
        <p:spPr>
          <a:xfrm>
            <a:off x="1" y="6296891"/>
            <a:ext cx="12192000" cy="561109"/>
          </a:xfrm>
          <a:prstGeom prst="rect">
            <a:avLst/>
          </a:prstGeom>
          <a:solidFill>
            <a:srgbClr val="FD8A0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86DA892-4449-44A6-AA8D-50B48FDF475C}"/>
              </a:ext>
            </a:extLst>
          </p:cNvPr>
          <p:cNvSpPr/>
          <p:nvPr/>
        </p:nvSpPr>
        <p:spPr>
          <a:xfrm>
            <a:off x="0" y="6109856"/>
            <a:ext cx="12192001" cy="186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Logo&#10;&#10;Description automatically generated">
            <a:extLst>
              <a:ext uri="{FF2B5EF4-FFF2-40B4-BE49-F238E27FC236}">
                <a16:creationId xmlns:a16="http://schemas.microsoft.com/office/drawing/2014/main" id="{7EB8FB14-A25E-4A48-99DB-A2E4B09FD276}"/>
              </a:ext>
            </a:extLst>
          </p:cNvPr>
          <p:cNvPicPr>
            <a:picLocks noChangeAspect="1"/>
          </p:cNvPicPr>
          <p:nvPr/>
        </p:nvPicPr>
        <p:blipFill rotWithShape="1">
          <a:blip r:embed="rId2">
            <a:alphaModFix amt="16000"/>
            <a:extLst>
              <a:ext uri="{28A0092B-C50C-407E-A947-70E740481C1C}">
                <a14:useLocalDpi xmlns:a14="http://schemas.microsoft.com/office/drawing/2010/main" val="0"/>
              </a:ext>
            </a:extLst>
          </a:blip>
          <a:srcRect r="52265"/>
          <a:stretch/>
        </p:blipFill>
        <p:spPr>
          <a:xfrm>
            <a:off x="2784445" y="-626345"/>
            <a:ext cx="5320464" cy="7856975"/>
          </a:xfrm>
          <a:prstGeom prst="rect">
            <a:avLst/>
          </a:prstGeom>
        </p:spPr>
      </p:pic>
      <p:pic>
        <p:nvPicPr>
          <p:cNvPr id="11" name="Picture 10" descr="Text&#10;&#10;Description automatically generated">
            <a:extLst>
              <a:ext uri="{FF2B5EF4-FFF2-40B4-BE49-F238E27FC236}">
                <a16:creationId xmlns:a16="http://schemas.microsoft.com/office/drawing/2014/main" id="{1FE2C413-6174-455E-9E0A-1159ED39D5C0}"/>
              </a:ext>
            </a:extLst>
          </p:cNvPr>
          <p:cNvPicPr>
            <a:picLocks noChangeAspect="1"/>
          </p:cNvPicPr>
          <p:nvPr/>
        </p:nvPicPr>
        <p:blipFill>
          <a:blip r:embed="rId3">
            <a:extLst>
              <a:ext uri="{28A0092B-C50C-407E-A947-70E740481C1C}">
                <a14:useLocalDpi xmlns:a14="http://schemas.microsoft.com/office/drawing/2010/main" val="0"/>
              </a:ext>
            </a:extLst>
          </a:blip>
          <a:srcRect l="2856" r="30380"/>
          <a:stretch>
            <a:fillRect/>
          </a:stretch>
        </p:blipFill>
        <p:spPr bwMode="auto">
          <a:xfrm>
            <a:off x="9333531" y="6296405"/>
            <a:ext cx="2761487" cy="591325"/>
          </a:xfrm>
          <a:prstGeom prst="rect">
            <a:avLst/>
          </a:prstGeom>
          <a:noFill/>
          <a:ln>
            <a:noFill/>
          </a:ln>
        </p:spPr>
      </p:pic>
    </p:spTree>
    <p:extLst>
      <p:ext uri="{BB962C8B-B14F-4D97-AF65-F5344CB8AC3E}">
        <p14:creationId xmlns:p14="http://schemas.microsoft.com/office/powerpoint/2010/main" val="3299619695"/>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4CCE98-211B-4C68-AB58-5939AAA664DB}"/>
              </a:ext>
            </a:extLst>
          </p:cNvPr>
          <p:cNvSpPr/>
          <p:nvPr/>
        </p:nvSpPr>
        <p:spPr>
          <a:xfrm>
            <a:off x="1" y="6296891"/>
            <a:ext cx="12192000" cy="561109"/>
          </a:xfrm>
          <a:prstGeom prst="rect">
            <a:avLst/>
          </a:prstGeom>
          <a:solidFill>
            <a:srgbClr val="FD8A0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86DA892-4449-44A6-AA8D-50B48FDF475C}"/>
              </a:ext>
            </a:extLst>
          </p:cNvPr>
          <p:cNvSpPr/>
          <p:nvPr/>
        </p:nvSpPr>
        <p:spPr>
          <a:xfrm>
            <a:off x="0" y="6109856"/>
            <a:ext cx="12192001" cy="186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Text&#10;&#10;Description automatically generated">
            <a:extLst>
              <a:ext uri="{FF2B5EF4-FFF2-40B4-BE49-F238E27FC236}">
                <a16:creationId xmlns:a16="http://schemas.microsoft.com/office/drawing/2014/main" id="{1FE2C413-6174-455E-9E0A-1159ED39D5C0}"/>
              </a:ext>
            </a:extLst>
          </p:cNvPr>
          <p:cNvPicPr>
            <a:picLocks noChangeAspect="1"/>
          </p:cNvPicPr>
          <p:nvPr/>
        </p:nvPicPr>
        <p:blipFill>
          <a:blip r:embed="rId2">
            <a:extLst>
              <a:ext uri="{28A0092B-C50C-407E-A947-70E740481C1C}">
                <a14:useLocalDpi xmlns:a14="http://schemas.microsoft.com/office/drawing/2010/main" val="0"/>
              </a:ext>
            </a:extLst>
          </a:blip>
          <a:srcRect l="2856" r="30380"/>
          <a:stretch>
            <a:fillRect/>
          </a:stretch>
        </p:blipFill>
        <p:spPr bwMode="auto">
          <a:xfrm>
            <a:off x="9333531" y="6296405"/>
            <a:ext cx="2761487" cy="591325"/>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4FD462AA-EC00-4BF5-A0DE-A35C626FEBC1}"/>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rot="1457157">
            <a:off x="2892788" y="1020840"/>
            <a:ext cx="5851504" cy="4124365"/>
          </a:xfrm>
          <a:prstGeom prst="rect">
            <a:avLst/>
          </a:prstGeom>
        </p:spPr>
      </p:pic>
    </p:spTree>
    <p:extLst>
      <p:ext uri="{BB962C8B-B14F-4D97-AF65-F5344CB8AC3E}">
        <p14:creationId xmlns:p14="http://schemas.microsoft.com/office/powerpoint/2010/main" val="1551831928"/>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A1A17A92-4B2A-45E4-B97D-F248696C0618}"/>
              </a:ext>
            </a:extLst>
          </p:cNvPr>
          <p:cNvPicPr>
            <a:picLocks noChangeAspect="1"/>
          </p:cNvPicPr>
          <p:nvPr/>
        </p:nvPicPr>
        <p:blipFill rotWithShape="1">
          <a:blip r:embed="rId2">
            <a:alphaModFix amt="16000"/>
            <a:extLst>
              <a:ext uri="{28A0092B-C50C-407E-A947-70E740481C1C}">
                <a14:useLocalDpi xmlns:a14="http://schemas.microsoft.com/office/drawing/2010/main" val="0"/>
              </a:ext>
            </a:extLst>
          </a:blip>
          <a:srcRect r="52265"/>
          <a:stretch/>
        </p:blipFill>
        <p:spPr>
          <a:xfrm>
            <a:off x="5145090" y="-691660"/>
            <a:ext cx="5320464" cy="7856975"/>
          </a:xfrm>
          <a:prstGeom prst="rect">
            <a:avLst/>
          </a:prstGeom>
        </p:spPr>
      </p:pic>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586B75A-687E-405C-8A0B-8D00578BA2C3}" type="datetimeFigureOut">
              <a:rPr lang="en-US" smtClean="0"/>
              <a:pPr/>
              <a:t>9/30/2024</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183872501"/>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296891"/>
            <a:ext cx="12192000" cy="561109"/>
          </a:xfrm>
          <a:prstGeom prst="rect">
            <a:avLst/>
          </a:prstGeom>
          <a:solidFill>
            <a:srgbClr val="FD8A0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109856"/>
            <a:ext cx="12192001" cy="186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1267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36" r:id="rId8"/>
    <p:sldLayoutId id="2147483727" r:id="rId9"/>
    <p:sldLayoutId id="2147483735" r:id="rId10"/>
    <p:sldLayoutId id="2147483728" r:id="rId11"/>
    <p:sldLayoutId id="2147483729" r:id="rId12"/>
    <p:sldLayoutId id="2147483730" r:id="rId13"/>
    <p:sldLayoutId id="2147483731" r:id="rId14"/>
    <p:sldLayoutId id="2147483732" r:id="rId15"/>
    <p:sldLayoutId id="2147483733" r:id="rId16"/>
    <p:sldLayoutId id="2147483734" r:id="rId17"/>
  </p:sldLayoutIdLst>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audio" Target="../media/media10.m4a"/><Relationship Id="rId16" Type="http://schemas.openxmlformats.org/officeDocument/2006/relationships/image" Target="../media/image39.svg"/><Relationship Id="rId1" Type="http://schemas.microsoft.com/office/2007/relationships/media" Target="../media/media10.m4a"/><Relationship Id="rId6" Type="http://schemas.openxmlformats.org/officeDocument/2006/relationships/image" Target="../media/image4.png"/><Relationship Id="rId11" Type="http://schemas.openxmlformats.org/officeDocument/2006/relationships/image" Target="../media/image34.png"/><Relationship Id="rId5" Type="http://schemas.microsoft.com/office/2017/04/relationships/track" Target="../media/track10.vtt"/><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notesSlide" Target="../notesSlides/notesSlide10.xml"/><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microsoft.com/office/2017/04/relationships/track" Target="../media/track11.vtt"/><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40.png"/><Relationship Id="rId12" Type="http://schemas.openxmlformats.org/officeDocument/2006/relationships/image" Target="../media/image25.svg"/><Relationship Id="rId17" Type="http://schemas.openxmlformats.org/officeDocument/2006/relationships/hyperlink" Target="mailto:Publichealthcyp@barnsley.gov.uk" TargetMode="External"/><Relationship Id="rId2" Type="http://schemas.openxmlformats.org/officeDocument/2006/relationships/audio" Target="../media/media12.m4a"/><Relationship Id="rId16" Type="http://schemas.openxmlformats.org/officeDocument/2006/relationships/image" Target="../media/image43.svg"/><Relationship Id="rId1" Type="http://schemas.microsoft.com/office/2007/relationships/media" Target="../media/media12.m4a"/><Relationship Id="rId6" Type="http://schemas.openxmlformats.org/officeDocument/2006/relationships/image" Target="../media/image4.png"/><Relationship Id="rId11" Type="http://schemas.openxmlformats.org/officeDocument/2006/relationships/image" Target="../media/image24.png"/><Relationship Id="rId5" Type="http://schemas.microsoft.com/office/2017/04/relationships/track" Target="../media/track12.vtt"/><Relationship Id="rId15" Type="http://schemas.openxmlformats.org/officeDocument/2006/relationships/image" Target="../media/image42.png"/><Relationship Id="rId10" Type="http://schemas.openxmlformats.org/officeDocument/2006/relationships/image" Target="../media/image23.svg"/><Relationship Id="rId4" Type="http://schemas.openxmlformats.org/officeDocument/2006/relationships/notesSlide" Target="../notesSlides/notesSlide12.xml"/><Relationship Id="rId9" Type="http://schemas.openxmlformats.org/officeDocument/2006/relationships/image" Target="../media/image22.png"/><Relationship Id="rId1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11" Type="http://schemas.openxmlformats.org/officeDocument/2006/relationships/image" Target="../media/image48.png"/><Relationship Id="rId5" Type="http://schemas.microsoft.com/office/2017/04/relationships/track" Target="../media/track13.vtt"/><Relationship Id="rId10" Type="http://schemas.openxmlformats.org/officeDocument/2006/relationships/image" Target="../media/image47.svg"/><Relationship Id="rId4" Type="http://schemas.openxmlformats.org/officeDocument/2006/relationships/notesSlide" Target="../notesSlides/notesSlide13.xml"/><Relationship Id="rId9" Type="http://schemas.openxmlformats.org/officeDocument/2006/relationships/image" Target="../media/image46.png"/><Relationship Id="rId1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microsoft.com/office/2017/04/relationships/track" Target="../media/track14.vtt"/><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microsoft.com/office/2017/04/relationships/track" Target="../media/track2.vtt"/><Relationship Id="rId10" Type="http://schemas.openxmlformats.org/officeDocument/2006/relationships/image" Target="../media/image8.sv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17/04/relationships/track" Target="../media/track3.vtt"/><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microsoft.com/office/2017/04/relationships/track" Target="../media/track4.vtt"/><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barnsley.gov.uk/services/children-families-and-education/schools-and-learning/healthier-futures-barnsley/" TargetMode="External"/><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microsoft.com/office/2017/04/relationships/track" Target="../media/track5.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17/04/relationships/track" Target="../media/track6.vtt"/><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17/04/relationships/track" Target="../media/track7.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0.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11" Type="http://schemas.openxmlformats.org/officeDocument/2006/relationships/image" Target="../media/image18.png"/><Relationship Id="rId5" Type="http://schemas.microsoft.com/office/2017/04/relationships/track" Target="../media/track8.vtt"/><Relationship Id="rId10" Type="http://schemas.openxmlformats.org/officeDocument/2006/relationships/image" Target="../media/image17.svg"/><Relationship Id="rId4" Type="http://schemas.openxmlformats.org/officeDocument/2006/relationships/notesSlide" Target="../notesSlides/notesSlide8.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audio" Target="../media/media9.m4a"/><Relationship Id="rId16" Type="http://schemas.openxmlformats.org/officeDocument/2006/relationships/image" Target="../media/image29.svg"/><Relationship Id="rId1" Type="http://schemas.microsoft.com/office/2007/relationships/media" Target="../media/media9.m4a"/><Relationship Id="rId6" Type="http://schemas.openxmlformats.org/officeDocument/2006/relationships/image" Target="../media/image4.png"/><Relationship Id="rId11" Type="http://schemas.openxmlformats.org/officeDocument/2006/relationships/image" Target="../media/image24.png"/><Relationship Id="rId5" Type="http://schemas.microsoft.com/office/2017/04/relationships/track" Target="../media/track9.vtt"/><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notesSlide" Target="../notesSlides/notesSlide9.xml"/><Relationship Id="rId9" Type="http://schemas.openxmlformats.org/officeDocument/2006/relationships/image" Target="../media/image22.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Audio 27" descr="Audio button">
            <a:hlinkClick r:id="" action="ppaction://media"/>
            <a:extLst>
              <a:ext uri="{FF2B5EF4-FFF2-40B4-BE49-F238E27FC236}">
                <a16:creationId xmlns:a16="http://schemas.microsoft.com/office/drawing/2014/main" id="{15D6881D-C0C2-1941-489F-12A93B8972FD}"/>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47DCD74-BBC3-4B50-9DB5-D7D970545D8B}" label="" lang="en" r:embed="rId5"/>
                        </p173:trackLst>
                      </p173:tracksInfo>
                    </p:ext>
                  </p14:extLst>
                </p14:media>
              </p:ext>
            </p:extLst>
          </p:nvPr>
        </p:nvPicPr>
        <p:blipFill>
          <a:blip r:embed="rId6"/>
          <a:srcRect l="-333447" t="-333447" r="-333447" b="-333447"/>
          <a:stretch>
            <a:fillRect/>
          </a:stretch>
        </p:blipFill>
        <p:spPr>
          <a:xfrm>
            <a:off x="10189464" y="4738872"/>
            <a:ext cx="3116656" cy="3116656"/>
          </a:xfrm>
          <a:prstGeom prst="ellipse">
            <a:avLst/>
          </a:prstGeom>
        </p:spPr>
      </p:pic>
      <p:pic>
        <p:nvPicPr>
          <p:cNvPr id="7" name="Picture 6" descr="Logo of Let's Hear Your Voice part of the Healthier Futures Barnsley platform. ">
            <a:extLst>
              <a:ext uri="{FF2B5EF4-FFF2-40B4-BE49-F238E27FC236}">
                <a16:creationId xmlns:a16="http://schemas.microsoft.com/office/drawing/2014/main" id="{4601B354-72AE-45A6-A4A6-C5C77912B7D7}"/>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6171" y="-609611"/>
            <a:ext cx="7559055" cy="5327915"/>
          </a:xfrm>
          <a:prstGeom prst="rect">
            <a:avLst/>
          </a:prstGeom>
        </p:spPr>
      </p:pic>
      <p:sp>
        <p:nvSpPr>
          <p:cNvPr id="12" name="Rectangle: Rounded Corners 11">
            <a:extLst>
              <a:ext uri="{FF2B5EF4-FFF2-40B4-BE49-F238E27FC236}">
                <a16:creationId xmlns:a16="http://schemas.microsoft.com/office/drawing/2014/main" id="{F3A22A74-C00F-B74E-ED22-07C2324EF046}"/>
              </a:ext>
            </a:extLst>
          </p:cNvPr>
          <p:cNvSpPr/>
          <p:nvPr/>
        </p:nvSpPr>
        <p:spPr>
          <a:xfrm>
            <a:off x="3429000" y="3630954"/>
            <a:ext cx="6160770" cy="105052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800" dirty="0">
                <a:solidFill>
                  <a:schemeClr val="tx1"/>
                </a:solidFill>
              </a:rPr>
              <a:t>Staff Facilitator Presentation </a:t>
            </a:r>
          </a:p>
        </p:txBody>
      </p:sp>
      <p:sp>
        <p:nvSpPr>
          <p:cNvPr id="2" name="Title 1">
            <a:extLst>
              <a:ext uri="{FF2B5EF4-FFF2-40B4-BE49-F238E27FC236}">
                <a16:creationId xmlns:a16="http://schemas.microsoft.com/office/drawing/2014/main" id="{BD9ADF15-65CF-4C86-8EB5-858BBD390D0D}"/>
              </a:ext>
            </a:extLst>
          </p:cNvPr>
          <p:cNvSpPr>
            <a:spLocks noGrp="1"/>
          </p:cNvSpPr>
          <p:nvPr>
            <p:ph type="title"/>
          </p:nvPr>
        </p:nvSpPr>
        <p:spPr>
          <a:xfrm>
            <a:off x="76200" y="4738872"/>
            <a:ext cx="10113264" cy="822960"/>
          </a:xfrm>
        </p:spPr>
        <p:txBody>
          <a:bodyPr vert="horz" lIns="91440" tIns="45720" rIns="91440" bIns="45720" rtlCol="0" anchor="ctr">
            <a:normAutofit/>
          </a:bodyPr>
          <a:lstStyle/>
          <a:p>
            <a:r>
              <a:rPr lang="en-US" sz="2000" spc="-60" dirty="0">
                <a:solidFill>
                  <a:schemeClr val="tx1">
                    <a:lumMod val="85000"/>
                    <a:lumOff val="15000"/>
                  </a:schemeClr>
                </a:solidFill>
              </a:rPr>
              <a:t>Barnsley’s pupil health and lifestyle survey </a:t>
            </a:r>
            <a:endParaRPr lang="en-US" dirty="0">
              <a:solidFill>
                <a:schemeClr val="tx1">
                  <a:lumMod val="85000"/>
                  <a:lumOff val="15000"/>
                </a:schemeClr>
              </a:solidFill>
            </a:endParaRPr>
          </a:p>
        </p:txBody>
      </p:sp>
      <p:sp>
        <p:nvSpPr>
          <p:cNvPr id="3" name="Text Placeholder 2">
            <a:extLst>
              <a:ext uri="{FF2B5EF4-FFF2-40B4-BE49-F238E27FC236}">
                <a16:creationId xmlns:a16="http://schemas.microsoft.com/office/drawing/2014/main" id="{C30F96C7-418E-41B4-A9C6-4B4874D35A46}"/>
              </a:ext>
              <a:ext uri="{C183D7F6-B498-43B3-948B-1728B52AA6E4}">
                <adec:decorative xmlns:adec="http://schemas.microsoft.com/office/drawing/2017/decorative" val="0"/>
              </a:ext>
            </a:extLst>
          </p:cNvPr>
          <p:cNvSpPr>
            <a:spLocks noGrp="1"/>
          </p:cNvSpPr>
          <p:nvPr>
            <p:ph type="body" sz="half" idx="2"/>
          </p:nvPr>
        </p:nvSpPr>
        <p:spPr>
          <a:xfrm>
            <a:off x="747601" y="5322044"/>
            <a:ext cx="10113264" cy="594360"/>
          </a:xfrm>
        </p:spPr>
        <p:txBody>
          <a:bodyPr/>
          <a:lstStyle/>
          <a:p>
            <a:r>
              <a:rPr lang="en-US" sz="1800" b="1" i="1" dirty="0">
                <a:solidFill>
                  <a:schemeClr val="bg1"/>
                </a:solidFill>
              </a:rPr>
              <a:t>Supporting children and young people to reach their full potential and achieve the ambition of a Healthy Barnsley</a:t>
            </a:r>
            <a:endParaRPr lang="en-US" sz="1800" b="1" dirty="0">
              <a:solidFill>
                <a:schemeClr val="bg1"/>
              </a:solidFill>
            </a:endParaRPr>
          </a:p>
          <a:p>
            <a:endParaRPr lang="en-GB" dirty="0"/>
          </a:p>
        </p:txBody>
      </p:sp>
    </p:spTree>
    <p:extLst>
      <p:ext uri="{BB962C8B-B14F-4D97-AF65-F5344CB8AC3E}">
        <p14:creationId xmlns:p14="http://schemas.microsoft.com/office/powerpoint/2010/main" val="4000284912"/>
      </p:ext>
    </p:extLst>
  </p:cSld>
  <p:clrMapOvr>
    <a:masterClrMapping/>
  </p:clrMapOvr>
  <mc:AlternateContent xmlns:mc="http://schemas.openxmlformats.org/markup-compatibility/2006" xmlns:p14="http://schemas.microsoft.com/office/powerpoint/2010/main">
    <mc:Choice Requires="p14">
      <p:transition spd="slow" p14:dur="1600" advClick="0" advTm="25000">
        <p14:prism isInverted="1"/>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 name="Audio 58" descr="Audio button">
            <a:hlinkClick r:id="" action="ppaction://media"/>
            <a:extLst>
              <a:ext uri="{FF2B5EF4-FFF2-40B4-BE49-F238E27FC236}">
                <a16:creationId xmlns:a16="http://schemas.microsoft.com/office/drawing/2014/main" id="{F36D709F-4BAF-3A09-D936-697D2E119B1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2E18220-1312-44A8-B2F7-CB1D410B630F}" label="" lang="en" r:embed="rId5"/>
                        </p173:trackLst>
                      </p173:tracksInfo>
                    </p:ext>
                  </p14:extLst>
                </p14:media>
              </p:ext>
            </p:extLst>
          </p:nvPr>
        </p:nvPicPr>
        <p:blipFill rotWithShape="1">
          <a:blip r:embed="rId6"/>
          <a:srcRect l="-137734" t="-145482" r="-191451" b="-100455"/>
          <a:stretch/>
        </p:blipFill>
        <p:spPr>
          <a:xfrm>
            <a:off x="10423846" y="4460810"/>
            <a:ext cx="2927189" cy="2359440"/>
          </a:xfrm>
          <a:prstGeom prst="ellipse">
            <a:avLst/>
          </a:prstGeom>
        </p:spPr>
      </p:pic>
      <p:sp>
        <p:nvSpPr>
          <p:cNvPr id="4" name="Title 1">
            <a:extLst>
              <a:ext uri="{FF2B5EF4-FFF2-40B4-BE49-F238E27FC236}">
                <a16:creationId xmlns:a16="http://schemas.microsoft.com/office/drawing/2014/main" id="{CFCDAC34-D9E6-B089-E04A-3E9B5C9ED96D}"/>
              </a:ext>
            </a:extLst>
          </p:cNvPr>
          <p:cNvSpPr txBox="1">
            <a:spLocks noGrp="1"/>
          </p:cNvSpPr>
          <p:nvPr>
            <p:ph type="title" idx="4294967295"/>
          </p:nvPr>
        </p:nvSpPr>
        <p:spPr>
          <a:xfrm>
            <a:off x="316396" y="153867"/>
            <a:ext cx="10375900" cy="6242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200" b="0" i="0" strike="noStrike" kern="1200" cap="none" spc="-5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Advice around how to deliver the survey  </a:t>
            </a:r>
          </a:p>
        </p:txBody>
      </p:sp>
      <p:sp>
        <p:nvSpPr>
          <p:cNvPr id="11" name="Rectangle 10" descr="Idea with solid fill">
            <a:extLst>
              <a:ext uri="{FF2B5EF4-FFF2-40B4-BE49-F238E27FC236}">
                <a16:creationId xmlns:a16="http://schemas.microsoft.com/office/drawing/2014/main" id="{943483D0-DD0B-E063-6944-5B7FFD470A9B}"/>
              </a:ext>
            </a:extLst>
          </p:cNvPr>
          <p:cNvSpPr/>
          <p:nvPr/>
        </p:nvSpPr>
        <p:spPr>
          <a:xfrm>
            <a:off x="515406" y="988628"/>
            <a:ext cx="679482" cy="67948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
        <p:nvSpPr>
          <p:cNvPr id="12" name="TextBox 11">
            <a:extLst>
              <a:ext uri="{FF2B5EF4-FFF2-40B4-BE49-F238E27FC236}">
                <a16:creationId xmlns:a16="http://schemas.microsoft.com/office/drawing/2014/main" id="{475724A7-AE95-D25D-903C-C5C15A20B12A}"/>
              </a:ext>
            </a:extLst>
          </p:cNvPr>
          <p:cNvSpPr txBox="1"/>
          <p:nvPr/>
        </p:nvSpPr>
        <p:spPr>
          <a:xfrm>
            <a:off x="1362162" y="1096325"/>
            <a:ext cx="10829838" cy="400110"/>
          </a:xfrm>
          <a:prstGeom prst="rect">
            <a:avLst/>
          </a:prstGeom>
          <a:noFill/>
        </p:spPr>
        <p:txBody>
          <a:bodyPr wrap="square">
            <a:sp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Allow pupils to complete the survey with as </a:t>
            </a:r>
            <a:r>
              <a:rPr lang="en-GB" sz="2000" b="1" dirty="0">
                <a:latin typeface="Open Sans" panose="020B0606030504020204" pitchFamily="34" charset="0"/>
                <a:ea typeface="Open Sans" panose="020B0606030504020204" pitchFamily="34" charset="0"/>
                <a:cs typeface="Open Sans" panose="020B0606030504020204" pitchFamily="34" charset="0"/>
              </a:rPr>
              <a:t>little intervention as possible </a:t>
            </a:r>
          </a:p>
        </p:txBody>
      </p:sp>
      <p:sp>
        <p:nvSpPr>
          <p:cNvPr id="14" name="Rectangle 13" descr="Follow with solid fill">
            <a:extLst>
              <a:ext uri="{FF2B5EF4-FFF2-40B4-BE49-F238E27FC236}">
                <a16:creationId xmlns:a16="http://schemas.microsoft.com/office/drawing/2014/main" id="{6863671F-F450-8E84-961A-92DCE510288D}"/>
              </a:ext>
            </a:extLst>
          </p:cNvPr>
          <p:cNvSpPr/>
          <p:nvPr/>
        </p:nvSpPr>
        <p:spPr>
          <a:xfrm>
            <a:off x="516689" y="1924376"/>
            <a:ext cx="660954" cy="679482"/>
          </a:xfrm>
          <a:prstGeom prst="rect">
            <a:avLst/>
          </a:prstGeom>
          <a:blipFill>
            <a:blip r:embed="rId9">
              <a:extLs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1136AD9-7AF2-F2AF-D609-79B71BDB596F}"/>
              </a:ext>
            </a:extLst>
          </p:cNvPr>
          <p:cNvSpPr txBox="1"/>
          <p:nvPr/>
        </p:nvSpPr>
        <p:spPr>
          <a:xfrm>
            <a:off x="1319209" y="2047593"/>
            <a:ext cx="10287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a pupil does need help answering, </a:t>
            </a: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do your best not to influence their answers. </a:t>
            </a:r>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descr="Tick">
            <a:extLst>
              <a:ext uri="{FF2B5EF4-FFF2-40B4-BE49-F238E27FC236}">
                <a16:creationId xmlns:a16="http://schemas.microsoft.com/office/drawing/2014/main" id="{BF8659E4-E7CE-4E56-1014-9020314A2D7B}"/>
              </a:ext>
            </a:extLst>
          </p:cNvPr>
          <p:cNvSpPr/>
          <p:nvPr/>
        </p:nvSpPr>
        <p:spPr>
          <a:xfrm>
            <a:off x="527476" y="2767228"/>
            <a:ext cx="679482" cy="67948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890B8662-F904-0CCE-03C8-A98D001BD77F}"/>
              </a:ext>
            </a:extLst>
          </p:cNvPr>
          <p:cNvSpPr txBox="1"/>
          <p:nvPr/>
        </p:nvSpPr>
        <p:spPr>
          <a:xfrm>
            <a:off x="1298788" y="2865375"/>
            <a:ext cx="10631491" cy="400110"/>
          </a:xfrm>
          <a:prstGeom prst="rect">
            <a:avLst/>
          </a:prstGeom>
          <a:noFill/>
        </p:spPr>
        <p:txBody>
          <a:bodyPr wrap="square">
            <a:spAutoFit/>
          </a:bodyPr>
          <a:lstStyle/>
          <a:p>
            <a:pPr lvl="0">
              <a:lnSpc>
                <a:spcPct val="100000"/>
              </a:lnSpc>
            </a:pPr>
            <a:r>
              <a:rPr lang="en-GB" sz="2000" b="1" i="1" dirty="0">
                <a:latin typeface="Open Sans" panose="020B0606030504020204" pitchFamily="34" charset="0"/>
                <a:ea typeface="Open Sans" panose="020B0606030504020204" pitchFamily="34" charset="0"/>
                <a:cs typeface="Open Sans" panose="020B0606030504020204" pitchFamily="34" charset="0"/>
              </a:rPr>
              <a:t>Doing these steps will help obtain good quality, reliable data that is free from bias.</a:t>
            </a:r>
            <a:endParaRPr lang="en-US" sz="20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descr="Users">
            <a:extLst>
              <a:ext uri="{FF2B5EF4-FFF2-40B4-BE49-F238E27FC236}">
                <a16:creationId xmlns:a16="http://schemas.microsoft.com/office/drawing/2014/main" id="{D61BD20C-1029-5D0F-767B-569377890E29}"/>
              </a:ext>
            </a:extLst>
          </p:cNvPr>
          <p:cNvSpPr/>
          <p:nvPr/>
        </p:nvSpPr>
        <p:spPr>
          <a:xfrm>
            <a:off x="406641" y="3674445"/>
            <a:ext cx="841106" cy="80188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5">
              <a:hueOff val="18542"/>
              <a:satOff val="4285"/>
              <a:lumOff val="10295"/>
              <a:alphaOff val="0"/>
            </a:schemeClr>
          </a:effectRef>
          <a:fontRef idx="minor">
            <a:schemeClr val="lt1"/>
          </a:fontRef>
        </p:style>
        <p:txBody>
          <a:bodyPr/>
          <a:lstStyle/>
          <a:p>
            <a:endParaRPr lang="en-GB"/>
          </a:p>
        </p:txBody>
      </p:sp>
      <p:sp>
        <p:nvSpPr>
          <p:cNvPr id="16" name="TextBox 15">
            <a:extLst>
              <a:ext uri="{FF2B5EF4-FFF2-40B4-BE49-F238E27FC236}">
                <a16:creationId xmlns:a16="http://schemas.microsoft.com/office/drawing/2014/main" id="{578884D8-211D-026B-5C8E-8BCD8E824DCF}"/>
              </a:ext>
            </a:extLst>
          </p:cNvPr>
          <p:cNvSpPr txBox="1"/>
          <p:nvPr/>
        </p:nvSpPr>
        <p:spPr>
          <a:xfrm>
            <a:off x="1319209" y="3644968"/>
            <a:ext cx="10670695" cy="707886"/>
          </a:xfrm>
          <a:prstGeom prst="rect">
            <a:avLst/>
          </a:prstGeom>
          <a:noFill/>
        </p:spPr>
        <p:txBody>
          <a:bodyPr wrap="square">
            <a:spAutoFit/>
          </a:bodyPr>
          <a:lstStyle/>
          <a:p>
            <a:pPr lvl="0">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 Try to make the environment as comfortable as possible, it's not a test, we do not want pupils to feel pressured.</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descr="Business Growth">
            <a:extLst>
              <a:ext uri="{FF2B5EF4-FFF2-40B4-BE49-F238E27FC236}">
                <a16:creationId xmlns:a16="http://schemas.microsoft.com/office/drawing/2014/main" id="{67D6496B-50B8-9786-F444-66DD90DF4E34}"/>
              </a:ext>
            </a:extLst>
          </p:cNvPr>
          <p:cNvSpPr/>
          <p:nvPr/>
        </p:nvSpPr>
        <p:spPr>
          <a:xfrm>
            <a:off x="418478" y="4839225"/>
            <a:ext cx="841106" cy="801886"/>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5">
              <a:hueOff val="37085"/>
              <a:satOff val="8571"/>
              <a:lumOff val="20590"/>
              <a:alphaOff val="0"/>
            </a:schemeClr>
          </a:effectRef>
          <a:fontRef idx="minor">
            <a:schemeClr val="lt1"/>
          </a:fontRef>
        </p:style>
        <p:txBody>
          <a:bodyPr/>
          <a:lstStyle/>
          <a:p>
            <a:endParaRPr lang="en-GB"/>
          </a:p>
        </p:txBody>
      </p:sp>
      <p:sp>
        <p:nvSpPr>
          <p:cNvPr id="19" name="TextBox 18">
            <a:extLst>
              <a:ext uri="{FF2B5EF4-FFF2-40B4-BE49-F238E27FC236}">
                <a16:creationId xmlns:a16="http://schemas.microsoft.com/office/drawing/2014/main" id="{17774D9D-906E-AE7E-4133-E9797CB1649C}"/>
              </a:ext>
            </a:extLst>
          </p:cNvPr>
          <p:cNvSpPr txBox="1"/>
          <p:nvPr/>
        </p:nvSpPr>
        <p:spPr>
          <a:xfrm>
            <a:off x="1400262" y="4732337"/>
            <a:ext cx="10918738" cy="1015663"/>
          </a:xfrm>
          <a:prstGeom prst="rect">
            <a:avLst/>
          </a:prstGeom>
          <a:noFill/>
        </p:spPr>
        <p:txBody>
          <a:bodyPr wrap="square">
            <a:spAutoFit/>
          </a:bodyPr>
          <a:lstStyle/>
          <a:p>
            <a:pPr lvl="0" rtl="0">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Data collection on this scale is never perfect but if we can work towards the delivery being as consistent as possible across all participating schools then it will strengthen the quality of the data.</a:t>
            </a:r>
          </a:p>
        </p:txBody>
      </p:sp>
    </p:spTree>
    <p:extLst>
      <p:ext uri="{BB962C8B-B14F-4D97-AF65-F5344CB8AC3E}">
        <p14:creationId xmlns:p14="http://schemas.microsoft.com/office/powerpoint/2010/main" val="2500367203"/>
      </p:ext>
    </p:extLst>
  </p:cSld>
  <p:clrMapOvr>
    <a:masterClrMapping/>
  </p:clrMapOvr>
  <mc:AlternateContent xmlns:mc="http://schemas.openxmlformats.org/markup-compatibility/2006" xmlns:p14="http://schemas.microsoft.com/office/powerpoint/2010/main">
    <mc:Choice Requires="p14">
      <p:transition spd="slow" p14:dur="1600" advTm="60000">
        <p14:prism isInverted="1"/>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descr="Audio button">
            <a:hlinkClick r:id="" action="ppaction://media"/>
            <a:extLst>
              <a:ext uri="{FF2B5EF4-FFF2-40B4-BE49-F238E27FC236}">
                <a16:creationId xmlns:a16="http://schemas.microsoft.com/office/drawing/2014/main" id="{71D9C15B-BCA9-EF58-7811-CFAB8B56578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F8EA23C-55DE-4B6F-97A2-AEC1561DD9ED}" label="" lang="en" r:embed="rId5"/>
                        </p173:trackLst>
                      </p173:tracksInfo>
                    </p:ext>
                  </p14:extLst>
                </p14:media>
              </p:ext>
            </p:extLst>
          </p:nvPr>
        </p:nvPicPr>
        <p:blipFill>
          <a:blip r:embed="rId6"/>
          <a:srcRect l="-203125" t="-203125" r="-203125" b="-203125"/>
          <a:stretch>
            <a:fillRect/>
          </a:stretch>
        </p:blipFill>
        <p:spPr>
          <a:xfrm>
            <a:off x="10629899" y="5405372"/>
            <a:ext cx="2057400" cy="2057400"/>
          </a:xfrm>
          <a:prstGeom prst="ellipse">
            <a:avLst/>
          </a:prstGeom>
        </p:spPr>
      </p:pic>
      <p:sp>
        <p:nvSpPr>
          <p:cNvPr id="2" name="Title 1">
            <a:extLst>
              <a:ext uri="{FF2B5EF4-FFF2-40B4-BE49-F238E27FC236}">
                <a16:creationId xmlns:a16="http://schemas.microsoft.com/office/drawing/2014/main" id="{A325DB92-2B58-F41B-02F6-57A3E205B5A1}"/>
              </a:ext>
            </a:extLst>
          </p:cNvPr>
          <p:cNvSpPr>
            <a:spLocks noGrp="1"/>
          </p:cNvSpPr>
          <p:nvPr>
            <p:ph type="title"/>
          </p:nvPr>
        </p:nvSpPr>
        <p:spPr>
          <a:xfrm>
            <a:off x="393699" y="1838959"/>
            <a:ext cx="3312367" cy="2286000"/>
          </a:xfrm>
        </p:spPr>
        <p:txBody>
          <a:bodyPr>
            <a:normAutofit/>
          </a:bodyPr>
          <a:lstStyle/>
          <a:p>
            <a:pPr algn="ctr"/>
            <a:r>
              <a:rPr lang="en-GB" dirty="0"/>
              <a:t>Safeguarding</a:t>
            </a:r>
            <a:br>
              <a:rPr lang="en-GB" dirty="0"/>
            </a:br>
            <a:endParaRPr lang="en-GB" dirty="0">
              <a:highlight>
                <a:srgbClr val="FFFF00"/>
              </a:highlight>
            </a:endParaRPr>
          </a:p>
        </p:txBody>
      </p:sp>
      <p:sp>
        <p:nvSpPr>
          <p:cNvPr id="4" name="TextBox 3">
            <a:extLst>
              <a:ext uri="{FF2B5EF4-FFF2-40B4-BE49-F238E27FC236}">
                <a16:creationId xmlns:a16="http://schemas.microsoft.com/office/drawing/2014/main" id="{2D600499-943C-EAAF-C95B-2234FD4D497C}"/>
              </a:ext>
            </a:extLst>
          </p:cNvPr>
          <p:cNvSpPr txBox="1"/>
          <p:nvPr/>
        </p:nvSpPr>
        <p:spPr>
          <a:xfrm>
            <a:off x="4255994" y="106717"/>
            <a:ext cx="7936006" cy="646331"/>
          </a:xfrm>
          <a:prstGeom prst="rect">
            <a:avLst/>
          </a:prstGeom>
          <a:noFill/>
        </p:spPr>
        <p:txBody>
          <a:bodyPr wrap="square">
            <a:spAutoFit/>
          </a:bodyPr>
          <a:lstStyle/>
          <a:p>
            <a:pPr marL="285750" lvl="0" indent="-285750" rtl="0">
              <a:buFont typeface="Wingdings" panose="05000000000000000000" pitchFamily="2" charset="2"/>
              <a:buChar char="Ø"/>
            </a:pPr>
            <a:r>
              <a:rPr lang="en-GB" dirty="0">
                <a:latin typeface="Calibri" panose="020F0502020204030204" pitchFamily="34" charset="0"/>
                <a:cs typeface="Calibri" panose="020F0502020204030204" pitchFamily="34" charset="0"/>
              </a:rPr>
              <a:t>All questions have been worded so that </a:t>
            </a:r>
            <a:r>
              <a:rPr lang="en-GB" b="1" dirty="0">
                <a:latin typeface="Calibri" panose="020F0502020204030204" pitchFamily="34" charset="0"/>
                <a:cs typeface="Calibri" panose="020F0502020204030204" pitchFamily="34" charset="0"/>
              </a:rPr>
              <a:t>no one can be identified</a:t>
            </a:r>
            <a:r>
              <a:rPr lang="en-GB" dirty="0">
                <a:latin typeface="Calibri" panose="020F0502020204030204" pitchFamily="34" charset="0"/>
                <a:cs typeface="Calibri" panose="020F0502020204030204" pitchFamily="34" charset="0"/>
              </a:rPr>
              <a:t> by their answers</a:t>
            </a:r>
            <a:endParaRPr lang="en-US"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7F8C61A-81C7-11D0-98D3-4D58FBCF65AF}"/>
              </a:ext>
            </a:extLst>
          </p:cNvPr>
          <p:cNvSpPr txBox="1"/>
          <p:nvPr/>
        </p:nvSpPr>
        <p:spPr>
          <a:xfrm>
            <a:off x="4255994" y="871993"/>
            <a:ext cx="7819557" cy="840230"/>
          </a:xfrm>
          <a:prstGeom prst="rect">
            <a:avLst/>
          </a:prstGeom>
          <a:noFill/>
        </p:spPr>
        <p:txBody>
          <a:bodyPr wrap="square">
            <a:spAutoFit/>
          </a:bodyPr>
          <a:lstStyle/>
          <a:p>
            <a:pPr marL="285750" lvl="0" indent="-285750" algn="l" rtl="0">
              <a:lnSpc>
                <a:spcPct val="90000"/>
              </a:lnSpc>
              <a:buFont typeface="Wingdings" panose="05000000000000000000" pitchFamily="2" charset="2"/>
              <a:buChar char="Ø"/>
            </a:pPr>
            <a:r>
              <a:rPr lang="en-GB" dirty="0">
                <a:latin typeface="Calibri" panose="020F0502020204030204" pitchFamily="34" charset="0"/>
                <a:cs typeface="Calibri" panose="020F0502020204030204" pitchFamily="34" charset="0"/>
              </a:rPr>
              <a:t>Some questions may be deemed as ‘triggering’ or potentially intrusive. We advise that staff read through the questions ahead of the survey and identify any potential sensitive questions or topics for their cohort. </a:t>
            </a:r>
          </a:p>
        </p:txBody>
      </p:sp>
      <p:sp>
        <p:nvSpPr>
          <p:cNvPr id="10" name="TextBox 9">
            <a:extLst>
              <a:ext uri="{FF2B5EF4-FFF2-40B4-BE49-F238E27FC236}">
                <a16:creationId xmlns:a16="http://schemas.microsoft.com/office/drawing/2014/main" id="{4A4A81CA-BA52-5CA8-7EDB-4B284B97A4CE}"/>
              </a:ext>
            </a:extLst>
          </p:cNvPr>
          <p:cNvSpPr txBox="1"/>
          <p:nvPr/>
        </p:nvSpPr>
        <p:spPr>
          <a:xfrm>
            <a:off x="4255994" y="2709291"/>
            <a:ext cx="7363757" cy="646331"/>
          </a:xfrm>
          <a:prstGeom prst="rect">
            <a:avLst/>
          </a:prstGeom>
          <a:noFill/>
        </p:spPr>
        <p:txBody>
          <a:bodyPr wrap="square">
            <a:spAutoFit/>
          </a:bodyPr>
          <a:lstStyle/>
          <a:p>
            <a:pPr marL="285750" lvl="0" indent="-285750">
              <a:buFont typeface="Wingdings" panose="05000000000000000000" pitchFamily="2" charset="2"/>
              <a:buChar char="Ø"/>
            </a:pPr>
            <a:r>
              <a:rPr lang="en-GB" dirty="0">
                <a:latin typeface="Calibri" panose="020F0502020204030204" pitchFamily="34" charset="0"/>
                <a:cs typeface="Calibri" panose="020F0502020204030204" pitchFamily="34" charset="0"/>
              </a:rPr>
              <a:t> Potentially triggering questions are accompanied with links to relevant support services throughout the survey. </a:t>
            </a:r>
            <a:endParaRPr lang="en-US"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D633945-2BFA-23FF-B2AC-4BEB4CD4E960}"/>
              </a:ext>
            </a:extLst>
          </p:cNvPr>
          <p:cNvSpPr txBox="1"/>
          <p:nvPr/>
        </p:nvSpPr>
        <p:spPr>
          <a:xfrm>
            <a:off x="4255994" y="3707098"/>
            <a:ext cx="7127569" cy="923330"/>
          </a:xfrm>
          <a:prstGeom prst="rect">
            <a:avLst/>
          </a:prstGeom>
          <a:noFill/>
        </p:spPr>
        <p:txBody>
          <a:bodyPr wrap="square">
            <a:spAutoFit/>
          </a:bodyPr>
          <a:lstStyle/>
          <a:p>
            <a:pPr marL="285750" lvl="0" indent="-285750">
              <a:buFont typeface="Wingdings" panose="05000000000000000000" pitchFamily="2" charset="2"/>
              <a:buChar char="Ø"/>
            </a:pPr>
            <a:r>
              <a:rPr lang="en-GB" dirty="0">
                <a:latin typeface="Calibri" panose="020F0502020204030204" pitchFamily="34" charset="0"/>
                <a:cs typeface="Calibri" panose="020F0502020204030204" pitchFamily="34" charset="0"/>
              </a:rPr>
              <a:t>Participants are</a:t>
            </a:r>
            <a:r>
              <a:rPr lang="en-GB" b="1" dirty="0">
                <a:latin typeface="Calibri" panose="020F0502020204030204" pitchFamily="34" charset="0"/>
                <a:cs typeface="Calibri" panose="020F0502020204030204" pitchFamily="34" charset="0"/>
              </a:rPr>
              <a:t> not required</a:t>
            </a:r>
            <a:r>
              <a:rPr lang="en-GB" b="0" dirty="0">
                <a:latin typeface="Calibri" panose="020F0502020204030204" pitchFamily="34" charset="0"/>
                <a:cs typeface="Calibri" panose="020F0502020204030204" pitchFamily="34" charset="0"/>
              </a:rPr>
              <a:t> to answer every </a:t>
            </a:r>
            <a:r>
              <a:rPr lang="en-GB" dirty="0">
                <a:latin typeface="Calibri" panose="020F0502020204030204" pitchFamily="34" charset="0"/>
                <a:cs typeface="Calibri" panose="020F0502020204030204" pitchFamily="34" charset="0"/>
              </a:rPr>
              <a:t>question, if they do not want to answer a particular question </a:t>
            </a:r>
            <a:r>
              <a:rPr lang="en-GB" b="1" dirty="0">
                <a:latin typeface="Calibri" panose="020F0502020204030204" pitchFamily="34" charset="0"/>
                <a:cs typeface="Calibri" panose="020F0502020204030204" pitchFamily="34" charset="0"/>
              </a:rPr>
              <a:t>they can skip </a:t>
            </a:r>
            <a:r>
              <a:rPr lang="en-GB" dirty="0">
                <a:latin typeface="Calibri" panose="020F0502020204030204" pitchFamily="34" charset="0"/>
                <a:cs typeface="Calibri" panose="020F0502020204030204" pitchFamily="34" charset="0"/>
              </a:rPr>
              <a:t>to the next one</a:t>
            </a:r>
          </a:p>
        </p:txBody>
      </p:sp>
      <p:sp>
        <p:nvSpPr>
          <p:cNvPr id="14" name="TextBox 13">
            <a:extLst>
              <a:ext uri="{FF2B5EF4-FFF2-40B4-BE49-F238E27FC236}">
                <a16:creationId xmlns:a16="http://schemas.microsoft.com/office/drawing/2014/main" id="{8C5DFEC1-4AF8-8257-E764-094F3307AEF1}"/>
              </a:ext>
            </a:extLst>
          </p:cNvPr>
          <p:cNvSpPr txBox="1"/>
          <p:nvPr/>
        </p:nvSpPr>
        <p:spPr>
          <a:xfrm>
            <a:off x="4276164" y="4857683"/>
            <a:ext cx="7363757" cy="590931"/>
          </a:xfrm>
          <a:prstGeom prst="rect">
            <a:avLst/>
          </a:prstGeom>
          <a:noFill/>
        </p:spPr>
        <p:txBody>
          <a:bodyPr wrap="square">
            <a:spAutoFit/>
          </a:bodyPr>
          <a:lstStyle/>
          <a:p>
            <a:pPr marL="285750" lvl="0" indent="-285750" algn="l" rtl="0">
              <a:lnSpc>
                <a:spcPct val="90000"/>
              </a:lnSpc>
              <a:buFont typeface="Wingdings" panose="05000000000000000000" pitchFamily="2" charset="2"/>
              <a:buChar char="Ø"/>
            </a:pPr>
            <a:r>
              <a:rPr lang="en-GB" baseline="0" dirty="0">
                <a:latin typeface="Calibri" panose="020F0502020204030204" pitchFamily="34" charset="0"/>
                <a:cs typeface="Calibri" panose="020F0502020204030204" pitchFamily="34" charset="0"/>
              </a:rPr>
              <a:t>At the end of the survey of pupils feel they wish to access support they are advised first and foremost to speak with a trusted adult within school</a:t>
            </a:r>
            <a:endParaRPr lang="en-GB"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CC9E1D0-8EDC-214D-6B0E-366F64AE3A06}"/>
              </a:ext>
            </a:extLst>
          </p:cNvPr>
          <p:cNvSpPr txBox="1"/>
          <p:nvPr/>
        </p:nvSpPr>
        <p:spPr>
          <a:xfrm>
            <a:off x="4276164" y="5650113"/>
            <a:ext cx="7705165" cy="590931"/>
          </a:xfrm>
          <a:prstGeom prst="rect">
            <a:avLst/>
          </a:prstGeom>
          <a:noFill/>
        </p:spPr>
        <p:txBody>
          <a:bodyPr wrap="square">
            <a:spAutoFit/>
          </a:bodyPr>
          <a:lstStyle/>
          <a:p>
            <a:pPr marL="285750" lvl="0" indent="-285750" algn="l" rtl="0">
              <a:lnSpc>
                <a:spcPct val="90000"/>
              </a:lnSpc>
              <a:buFont typeface="Wingdings" panose="05000000000000000000" pitchFamily="2" charset="2"/>
              <a:buChar char="Ø"/>
            </a:pPr>
            <a:r>
              <a:rPr lang="en-GB" dirty="0">
                <a:latin typeface="Calibri" panose="020F0502020204030204" pitchFamily="34" charset="0"/>
                <a:cs typeface="Calibri" panose="020F0502020204030204" pitchFamily="34" charset="0"/>
              </a:rPr>
              <a:t>Pupils can also speak to the 0-19 Public health nursing service if they require support, </a:t>
            </a:r>
          </a:p>
        </p:txBody>
      </p:sp>
      <p:sp>
        <p:nvSpPr>
          <p:cNvPr id="3" name="TextBox 2">
            <a:extLst>
              <a:ext uri="{FF2B5EF4-FFF2-40B4-BE49-F238E27FC236}">
                <a16:creationId xmlns:a16="http://schemas.microsoft.com/office/drawing/2014/main" id="{B91C8528-B738-94C7-D06F-7853C61B3617}"/>
              </a:ext>
            </a:extLst>
          </p:cNvPr>
          <p:cNvSpPr txBox="1"/>
          <p:nvPr/>
        </p:nvSpPr>
        <p:spPr>
          <a:xfrm>
            <a:off x="4372443" y="1730776"/>
            <a:ext cx="7819557" cy="840230"/>
          </a:xfrm>
          <a:prstGeom prst="rect">
            <a:avLst/>
          </a:prstGeom>
          <a:noFill/>
        </p:spPr>
        <p:txBody>
          <a:bodyPr wrap="square">
            <a:spAutoFit/>
          </a:bodyPr>
          <a:lstStyle/>
          <a:p>
            <a:pPr lvl="0" algn="l" rtl="0">
              <a:lnSpc>
                <a:spcPct val="90000"/>
              </a:lnSpc>
            </a:pPr>
            <a:r>
              <a:rPr lang="en-GB" b="1" i="1" dirty="0">
                <a:latin typeface="Calibri" panose="020F0502020204030204" pitchFamily="34" charset="0"/>
                <a:cs typeface="Calibri" panose="020F0502020204030204" pitchFamily="34" charset="0"/>
              </a:rPr>
              <a:t>If a staff member is reviewing the survey – please write ‘I am a school teacher’ within the ‘other’ box, on the ‘Which school do you go to’  question so that data quality is not impacted. </a:t>
            </a:r>
          </a:p>
        </p:txBody>
      </p:sp>
    </p:spTree>
    <p:extLst>
      <p:ext uri="{BB962C8B-B14F-4D97-AF65-F5344CB8AC3E}">
        <p14:creationId xmlns:p14="http://schemas.microsoft.com/office/powerpoint/2010/main" val="4279039596"/>
      </p:ext>
    </p:extLst>
  </p:cSld>
  <p:clrMapOvr>
    <a:masterClrMapping/>
  </p:clrMapOvr>
  <mc:AlternateContent xmlns:mc="http://schemas.openxmlformats.org/markup-compatibility/2006" xmlns:p14="http://schemas.microsoft.com/office/powerpoint/2010/main">
    <mc:Choice Requires="p14">
      <p:transition spd="slow" p14:dur="1600" advTm="62000">
        <p14:prism isInverted="1"/>
      </p:transition>
    </mc:Choice>
    <mc:Fallback xmlns="">
      <p:transition spd="slow" advTm="6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Audio 29" descr="Audio button">
            <a:hlinkClick r:id="" action="ppaction://media"/>
            <a:extLst>
              <a:ext uri="{FF2B5EF4-FFF2-40B4-BE49-F238E27FC236}">
                <a16:creationId xmlns:a16="http://schemas.microsoft.com/office/drawing/2014/main" id="{9A418A99-35CB-735C-01F9-D1AC21C4CE4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5B99BE2-538B-4101-BB11-27807FFCCF6E}" label="" lang="en" r:embed="rId5"/>
                        </p173:trackLst>
                      </p173:tracksInfo>
                    </p:ext>
                  </p14:extLst>
                </p14:media>
              </p:ext>
            </p:extLst>
          </p:nvPr>
        </p:nvPicPr>
        <p:blipFill rotWithShape="1">
          <a:blip r:embed="rId6"/>
          <a:srcRect l="-44449" t="-90018" r="-107650" b="-71331"/>
          <a:stretch/>
        </p:blipFill>
        <p:spPr>
          <a:xfrm>
            <a:off x="10933797" y="5380175"/>
            <a:ext cx="1666690" cy="1727884"/>
          </a:xfrm>
          <a:prstGeom prst="ellipse">
            <a:avLst/>
          </a:prstGeom>
        </p:spPr>
      </p:pic>
      <p:sp>
        <p:nvSpPr>
          <p:cNvPr id="4" name="Title 1">
            <a:extLst>
              <a:ext uri="{FF2B5EF4-FFF2-40B4-BE49-F238E27FC236}">
                <a16:creationId xmlns:a16="http://schemas.microsoft.com/office/drawing/2014/main" id="{8455E045-A463-6F60-8A9B-BF37D8F947FA}"/>
              </a:ext>
            </a:extLst>
          </p:cNvPr>
          <p:cNvSpPr txBox="1">
            <a:spLocks noGrp="1"/>
          </p:cNvSpPr>
          <p:nvPr>
            <p:ph type="title" idx="4294967295"/>
          </p:nvPr>
        </p:nvSpPr>
        <p:spPr>
          <a:xfrm>
            <a:off x="293067" y="390306"/>
            <a:ext cx="10375900" cy="6242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200" b="0" i="0" u="sng" strike="noStrike" kern="1200" cap="none" spc="-5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Information around the survey results </a:t>
            </a:r>
          </a:p>
        </p:txBody>
      </p:sp>
      <p:pic>
        <p:nvPicPr>
          <p:cNvPr id="5" name="Graphic 4" descr="Presentation with bar chart with solid fill">
            <a:extLst>
              <a:ext uri="{FF2B5EF4-FFF2-40B4-BE49-F238E27FC236}">
                <a16:creationId xmlns:a16="http://schemas.microsoft.com/office/drawing/2014/main" id="{0026EC6F-158B-FFE9-E6A7-B9C849D105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709" y="1176675"/>
            <a:ext cx="663312" cy="775563"/>
          </a:xfrm>
          <a:prstGeom prst="rect">
            <a:avLst/>
          </a:prstGeom>
        </p:spPr>
      </p:pic>
      <p:sp>
        <p:nvSpPr>
          <p:cNvPr id="17" name="TextBox 16">
            <a:extLst>
              <a:ext uri="{FF2B5EF4-FFF2-40B4-BE49-F238E27FC236}">
                <a16:creationId xmlns:a16="http://schemas.microsoft.com/office/drawing/2014/main" id="{32CA225B-1CCA-2FC7-4CF3-F8C6668BC799}"/>
              </a:ext>
            </a:extLst>
          </p:cNvPr>
          <p:cNvSpPr txBox="1"/>
          <p:nvPr/>
        </p:nvSpPr>
        <p:spPr>
          <a:xfrm>
            <a:off x="1350693" y="1330966"/>
            <a:ext cx="9154416" cy="400110"/>
          </a:xfrm>
          <a:prstGeom prst="rect">
            <a:avLst/>
          </a:prstGeom>
          <a:noFill/>
        </p:spPr>
        <p:txBody>
          <a:bodyPr wrap="square">
            <a:spAutoFit/>
          </a:bodyPr>
          <a:lstStyle/>
          <a:p>
            <a:pPr lvl="0">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Population level digital dashboard</a:t>
            </a:r>
          </a:p>
        </p:txBody>
      </p:sp>
      <p:sp>
        <p:nvSpPr>
          <p:cNvPr id="20" name="Rectangle 19" descr="Classroom">
            <a:extLst>
              <a:ext uri="{FF2B5EF4-FFF2-40B4-BE49-F238E27FC236}">
                <a16:creationId xmlns:a16="http://schemas.microsoft.com/office/drawing/2014/main" id="{86158A09-C17D-9B61-ED56-A351D915FE36}"/>
              </a:ext>
            </a:extLst>
          </p:cNvPr>
          <p:cNvSpPr/>
          <p:nvPr/>
        </p:nvSpPr>
        <p:spPr>
          <a:xfrm>
            <a:off x="430539" y="2040416"/>
            <a:ext cx="679482" cy="6794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GB"/>
          </a:p>
        </p:txBody>
      </p:sp>
      <p:sp>
        <p:nvSpPr>
          <p:cNvPr id="19" name="TextBox 18">
            <a:extLst>
              <a:ext uri="{FF2B5EF4-FFF2-40B4-BE49-F238E27FC236}">
                <a16:creationId xmlns:a16="http://schemas.microsoft.com/office/drawing/2014/main" id="{5D5A0F29-830D-BD9B-7AF4-4A8D7D0F5256}"/>
              </a:ext>
            </a:extLst>
          </p:cNvPr>
          <p:cNvSpPr txBox="1"/>
          <p:nvPr/>
        </p:nvSpPr>
        <p:spPr>
          <a:xfrm>
            <a:off x="1370591" y="2102794"/>
            <a:ext cx="9928225" cy="400110"/>
          </a:xfrm>
          <a:prstGeom prst="rect">
            <a:avLst/>
          </a:prstGeom>
          <a:noFill/>
        </p:spPr>
        <p:txBody>
          <a:bodyPr wrap="square">
            <a:spAutoFit/>
          </a:bodyPr>
          <a:lstStyle/>
          <a:p>
            <a:pPr lvl="0">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School level results presented as school reports. </a:t>
            </a:r>
          </a:p>
        </p:txBody>
      </p:sp>
      <p:sp>
        <p:nvSpPr>
          <p:cNvPr id="8" name="Rectangle 7" descr="Board Room">
            <a:extLst>
              <a:ext uri="{FF2B5EF4-FFF2-40B4-BE49-F238E27FC236}">
                <a16:creationId xmlns:a16="http://schemas.microsoft.com/office/drawing/2014/main" id="{87BB4352-4EC0-0724-38F8-85E635277839}"/>
              </a:ext>
            </a:extLst>
          </p:cNvPr>
          <p:cNvSpPr/>
          <p:nvPr/>
        </p:nvSpPr>
        <p:spPr>
          <a:xfrm>
            <a:off x="414369" y="2957922"/>
            <a:ext cx="679482" cy="67948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
        <p:nvSpPr>
          <p:cNvPr id="13" name="TextBox 12">
            <a:extLst>
              <a:ext uri="{FF2B5EF4-FFF2-40B4-BE49-F238E27FC236}">
                <a16:creationId xmlns:a16="http://schemas.microsoft.com/office/drawing/2014/main" id="{A394E600-8918-19DE-70C5-135F7F294F47}"/>
              </a:ext>
            </a:extLst>
          </p:cNvPr>
          <p:cNvSpPr txBox="1"/>
          <p:nvPr/>
        </p:nvSpPr>
        <p:spPr>
          <a:xfrm>
            <a:off x="1373546" y="2929518"/>
            <a:ext cx="10375899" cy="707886"/>
          </a:xfrm>
          <a:prstGeom prst="rect">
            <a:avLst/>
          </a:prstGeom>
          <a:noFill/>
        </p:spPr>
        <p:txBody>
          <a:bodyPr wrap="square">
            <a:spAutoFit/>
          </a:bodyPr>
          <a:lstStyle/>
          <a:p>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Findings will link to the Healthier Futures Barnsley Accreditatio</a:t>
            </a:r>
            <a:r>
              <a:rPr lang="en-GB" sz="2000" dirty="0">
                <a:latin typeface="Open Sans" panose="020B0606030504020204" pitchFamily="34" charset="0"/>
                <a:ea typeface="Open Sans" panose="020B0606030504020204" pitchFamily="34" charset="0"/>
                <a:cs typeface="Open Sans" panose="020B0606030504020204" pitchFamily="34" charset="0"/>
              </a:rPr>
              <a:t>n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Criteria (PSHE, Emotional health and wellbeing, physical activity and food drink and oral health) </a:t>
            </a:r>
          </a:p>
        </p:txBody>
      </p:sp>
      <p:sp>
        <p:nvSpPr>
          <p:cNvPr id="10" name="Rectangle 9" descr="Users">
            <a:extLst>
              <a:ext uri="{FF2B5EF4-FFF2-40B4-BE49-F238E27FC236}">
                <a16:creationId xmlns:a16="http://schemas.microsoft.com/office/drawing/2014/main" id="{2BFE4800-AABE-20E5-08FA-75BB64C9FE8F}"/>
              </a:ext>
            </a:extLst>
          </p:cNvPr>
          <p:cNvSpPr/>
          <p:nvPr/>
        </p:nvSpPr>
        <p:spPr>
          <a:xfrm>
            <a:off x="434132" y="3774392"/>
            <a:ext cx="679482" cy="67948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A3BB7AFB-BE67-3D3F-9BBE-DE421B27E4E8}"/>
              </a:ext>
            </a:extLst>
          </p:cNvPr>
          <p:cNvSpPr txBox="1"/>
          <p:nvPr/>
        </p:nvSpPr>
        <p:spPr>
          <a:xfrm>
            <a:off x="1370591" y="3848747"/>
            <a:ext cx="10446760" cy="707886"/>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The CYP Public Health Team can work with you to help interpret your school level data to help improve health and wellbeing in your setting.  </a:t>
            </a:r>
            <a:endPar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Theatre outline">
            <a:extLst>
              <a:ext uri="{FF2B5EF4-FFF2-40B4-BE49-F238E27FC236}">
                <a16:creationId xmlns:a16="http://schemas.microsoft.com/office/drawing/2014/main" id="{C1DC967A-EE2B-EA8C-7991-35E3AEAAB8E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0539" y="4745220"/>
            <a:ext cx="763148" cy="763148"/>
          </a:xfrm>
          <a:prstGeom prst="rect">
            <a:avLst/>
          </a:prstGeom>
        </p:spPr>
      </p:pic>
      <p:sp>
        <p:nvSpPr>
          <p:cNvPr id="15" name="TextBox 14">
            <a:extLst>
              <a:ext uri="{FF2B5EF4-FFF2-40B4-BE49-F238E27FC236}">
                <a16:creationId xmlns:a16="http://schemas.microsoft.com/office/drawing/2014/main" id="{099B2149-4A4C-39A5-ADF3-550978C2F3AE}"/>
              </a:ext>
            </a:extLst>
          </p:cNvPr>
          <p:cNvSpPr txBox="1"/>
          <p:nvPr/>
        </p:nvSpPr>
        <p:spPr>
          <a:xfrm>
            <a:off x="1370591" y="4743735"/>
            <a:ext cx="1099895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 would love to hear from you what you do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Contact: </a:t>
            </a:r>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7"/>
              </a:rPr>
              <a:t>Publichealthcyp@barnsley.gov.uk</a:t>
            </a:r>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if you have any questions or would like support. </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1710722"/>
      </p:ext>
    </p:extLst>
  </p:cSld>
  <p:clrMapOvr>
    <a:masterClrMapping/>
  </p:clrMapOvr>
  <mc:AlternateContent xmlns:mc="http://schemas.openxmlformats.org/markup-compatibility/2006" xmlns:p14="http://schemas.microsoft.com/office/powerpoint/2010/main">
    <mc:Choice Requires="p14">
      <p:transition spd="slow" p14:dur="1600" advTm="80000">
        <p14:prism isInverted="1"/>
      </p:transition>
    </mc:Choice>
    <mc:Fallback xmlns="">
      <p:transition spd="slow" advTm="8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Audio 14" descr="Audio button ">
            <a:hlinkClick r:id="" action="ppaction://media"/>
            <a:extLst>
              <a:ext uri="{FF2B5EF4-FFF2-40B4-BE49-F238E27FC236}">
                <a16:creationId xmlns:a16="http://schemas.microsoft.com/office/drawing/2014/main" id="{3C5E195A-715E-2EC3-DDCD-4E00E42B171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CB629FD-5E28-4536-880A-449F46D2BE0A}" label="" lang="en" r:embed="rId5"/>
                        </p173:trackLst>
                      </p173:tracksInfo>
                    </p:ext>
                  </p14:extLst>
                </p14:media>
              </p:ext>
            </p:extLst>
          </p:nvPr>
        </p:nvPicPr>
        <p:blipFill rotWithShape="1">
          <a:blip r:embed="rId6"/>
          <a:srcRect l="-39155" t="-57873" r="-51474" b="-26503"/>
          <a:stretch/>
        </p:blipFill>
        <p:spPr>
          <a:xfrm>
            <a:off x="10909300" y="5534285"/>
            <a:ext cx="1460500" cy="1412615"/>
          </a:xfrm>
          <a:prstGeom prst="ellipse">
            <a:avLst/>
          </a:prstGeom>
        </p:spPr>
      </p:pic>
      <p:sp>
        <p:nvSpPr>
          <p:cNvPr id="2" name="Title 1">
            <a:extLst>
              <a:ext uri="{FF2B5EF4-FFF2-40B4-BE49-F238E27FC236}">
                <a16:creationId xmlns:a16="http://schemas.microsoft.com/office/drawing/2014/main" id="{9A946BEB-E8C3-458F-90DF-F064E5A4C786}"/>
              </a:ext>
            </a:extLst>
          </p:cNvPr>
          <p:cNvSpPr>
            <a:spLocks noGrp="1"/>
          </p:cNvSpPr>
          <p:nvPr>
            <p:ph type="title"/>
          </p:nvPr>
        </p:nvSpPr>
        <p:spPr>
          <a:xfrm>
            <a:off x="324465" y="0"/>
            <a:ext cx="10058400" cy="1450757"/>
          </a:xfrm>
        </p:spPr>
        <p:txBody>
          <a:bodyPr>
            <a:normAutofit/>
          </a:bodyPr>
          <a:lstStyle/>
          <a:p>
            <a:r>
              <a:rPr lang="en-GB"/>
              <a:t>Thank you!</a:t>
            </a:r>
          </a:p>
        </p:txBody>
      </p:sp>
      <p:sp>
        <p:nvSpPr>
          <p:cNvPr id="3" name="Rectangle 2" descr="Angel Face with Solid Fill">
            <a:extLst>
              <a:ext uri="{FF2B5EF4-FFF2-40B4-BE49-F238E27FC236}">
                <a16:creationId xmlns:a16="http://schemas.microsoft.com/office/drawing/2014/main" id="{BB8577EE-A2F8-B33F-3F89-F99E7EDA935F}"/>
              </a:ext>
            </a:extLst>
          </p:cNvPr>
          <p:cNvSpPr/>
          <p:nvPr/>
        </p:nvSpPr>
        <p:spPr>
          <a:xfrm>
            <a:off x="987231" y="1872092"/>
            <a:ext cx="930710" cy="9307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BA4A40DF-2615-0D67-9A5F-E9DFF1148B1D}"/>
              </a:ext>
            </a:extLst>
          </p:cNvPr>
          <p:cNvSpPr txBox="1"/>
          <p:nvPr/>
        </p:nvSpPr>
        <p:spPr>
          <a:xfrm>
            <a:off x="370250" y="3316535"/>
            <a:ext cx="2164672" cy="1323439"/>
          </a:xfrm>
          <a:prstGeom prst="rect">
            <a:avLst/>
          </a:prstGeom>
          <a:noFill/>
        </p:spPr>
        <p:txBody>
          <a:bodyPr wrap="square">
            <a:spAutoFit/>
          </a:bodyPr>
          <a:lstStyle/>
          <a:p>
            <a:pPr lvl="0" algn="ctr">
              <a:lnSpc>
                <a:spcPct val="100000"/>
              </a:lnSpc>
            </a:pPr>
            <a:r>
              <a:rPr lang="en-GB" sz="1600" dirty="0">
                <a:latin typeface="Open Sans" panose="020B0606030504020204" pitchFamily="34" charset="0"/>
                <a:ea typeface="Open Sans" panose="020B0606030504020204" pitchFamily="34" charset="0"/>
                <a:cs typeface="Open Sans" panose="020B0606030504020204" pitchFamily="34" charset="0"/>
              </a:rPr>
              <a:t>We really appreciate your support and help in delivering the survey.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descr="Doctor">
            <a:extLst>
              <a:ext uri="{FF2B5EF4-FFF2-40B4-BE49-F238E27FC236}">
                <a16:creationId xmlns:a16="http://schemas.microsoft.com/office/drawing/2014/main" id="{7984E9AE-02A8-1FEA-AB73-9479BCA779D9}"/>
              </a:ext>
            </a:extLst>
          </p:cNvPr>
          <p:cNvSpPr/>
          <p:nvPr/>
        </p:nvSpPr>
        <p:spPr>
          <a:xfrm>
            <a:off x="4116419" y="1715878"/>
            <a:ext cx="930710" cy="93071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TextBox 10">
            <a:extLst>
              <a:ext uri="{FF2B5EF4-FFF2-40B4-BE49-F238E27FC236}">
                <a16:creationId xmlns:a16="http://schemas.microsoft.com/office/drawing/2014/main" id="{16099120-6F01-91E5-B4F6-5404FE8018E4}"/>
              </a:ext>
            </a:extLst>
          </p:cNvPr>
          <p:cNvSpPr txBox="1"/>
          <p:nvPr/>
        </p:nvSpPr>
        <p:spPr>
          <a:xfrm>
            <a:off x="3030200" y="3316535"/>
            <a:ext cx="2699735" cy="2554545"/>
          </a:xfrm>
          <a:prstGeom prst="rect">
            <a:avLst/>
          </a:prstGeom>
          <a:noFill/>
        </p:spPr>
        <p:txBody>
          <a:bodyPr wrap="square">
            <a:spAutoFit/>
          </a:bodyPr>
          <a:lstStyle/>
          <a:p>
            <a:pPr lvl="0" algn="ctr">
              <a:lnSpc>
                <a:spcPct val="100000"/>
              </a:lnSpc>
            </a:pPr>
            <a:r>
              <a:rPr lang="en-GB" sz="1600" dirty="0">
                <a:latin typeface="Open Sans" panose="020B0606030504020204" pitchFamily="34" charset="0"/>
                <a:ea typeface="Open Sans" panose="020B0606030504020204" pitchFamily="34" charset="0"/>
                <a:cs typeface="Open Sans" panose="020B0606030504020204" pitchFamily="34" charset="0"/>
              </a:rPr>
              <a:t>The data collected will offer a wealth of insight that Public Health don't currently have for Children and young people. It can also be used by you to inform your curriculums and approaches to learning and support for pupils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descr="Flowchart">
            <a:extLst>
              <a:ext uri="{FF2B5EF4-FFF2-40B4-BE49-F238E27FC236}">
                <a16:creationId xmlns:a16="http://schemas.microsoft.com/office/drawing/2014/main" id="{0C0F5BB5-F5E7-8DF5-6425-EA86B8F98BD9}"/>
              </a:ext>
            </a:extLst>
          </p:cNvPr>
          <p:cNvSpPr/>
          <p:nvPr/>
        </p:nvSpPr>
        <p:spPr>
          <a:xfrm>
            <a:off x="6996242" y="1715878"/>
            <a:ext cx="930710" cy="93071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GB"/>
          </a:p>
        </p:txBody>
      </p:sp>
      <p:sp>
        <p:nvSpPr>
          <p:cNvPr id="13" name="TextBox 12">
            <a:extLst>
              <a:ext uri="{FF2B5EF4-FFF2-40B4-BE49-F238E27FC236}">
                <a16:creationId xmlns:a16="http://schemas.microsoft.com/office/drawing/2014/main" id="{BC909FD3-E016-0683-9BE1-6F8A712E496E}"/>
              </a:ext>
            </a:extLst>
          </p:cNvPr>
          <p:cNvSpPr txBox="1"/>
          <p:nvPr/>
        </p:nvSpPr>
        <p:spPr>
          <a:xfrm>
            <a:off x="6070452" y="3316535"/>
            <a:ext cx="2622028" cy="1323439"/>
          </a:xfrm>
          <a:prstGeom prst="rect">
            <a:avLst/>
          </a:prstGeom>
          <a:noFill/>
        </p:spPr>
        <p:txBody>
          <a:bodyPr wrap="square">
            <a:spAutoFit/>
          </a:bodyPr>
          <a:lstStyle/>
          <a:p>
            <a:pPr lvl="0" algn="ctr">
              <a:lnSpc>
                <a:spcPct val="100000"/>
              </a:lnSpc>
            </a:pPr>
            <a:r>
              <a:rPr lang="en-GB" sz="1600" dirty="0">
                <a:latin typeface="Open Sans" panose="020B0606030504020204" pitchFamily="34" charset="0"/>
                <a:ea typeface="Open Sans" panose="020B0606030504020204" pitchFamily="34" charset="0"/>
                <a:cs typeface="Open Sans" panose="020B0606030504020204" pitchFamily="34" charset="0"/>
              </a:rPr>
              <a:t>We will work to govern the data collected to ensure that it is shared and utilised effectively within Barnsley.</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descr="Classroom">
            <a:extLst>
              <a:ext uri="{FF2B5EF4-FFF2-40B4-BE49-F238E27FC236}">
                <a16:creationId xmlns:a16="http://schemas.microsoft.com/office/drawing/2014/main" id="{C70D10D5-1B3F-482C-033B-A5509C73F4D8}"/>
              </a:ext>
            </a:extLst>
          </p:cNvPr>
          <p:cNvSpPr/>
          <p:nvPr/>
        </p:nvSpPr>
        <p:spPr>
          <a:xfrm>
            <a:off x="10007066" y="1715878"/>
            <a:ext cx="930710" cy="93071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GB"/>
          </a:p>
        </p:txBody>
      </p:sp>
      <p:sp>
        <p:nvSpPr>
          <p:cNvPr id="16" name="TextBox 15">
            <a:extLst>
              <a:ext uri="{FF2B5EF4-FFF2-40B4-BE49-F238E27FC236}">
                <a16:creationId xmlns:a16="http://schemas.microsoft.com/office/drawing/2014/main" id="{EEEC6496-6715-5961-D398-9144CD45775C}"/>
              </a:ext>
            </a:extLst>
          </p:cNvPr>
          <p:cNvSpPr txBox="1"/>
          <p:nvPr/>
        </p:nvSpPr>
        <p:spPr>
          <a:xfrm>
            <a:off x="9032997" y="3316535"/>
            <a:ext cx="2699735" cy="2308324"/>
          </a:xfrm>
          <a:prstGeom prst="rect">
            <a:avLst/>
          </a:prstGeom>
          <a:noFill/>
        </p:spPr>
        <p:txBody>
          <a:bodyPr wrap="square">
            <a:spAutoFit/>
          </a:bodyPr>
          <a:lstStyle/>
          <a:p>
            <a:pPr lvl="0" algn="ctr"/>
            <a:r>
              <a:rPr lang="en-GB" sz="1600" dirty="0">
                <a:latin typeface="Open Sans" panose="020B0606030504020204" pitchFamily="34" charset="0"/>
                <a:ea typeface="Open Sans" panose="020B0606030504020204" pitchFamily="34" charset="0"/>
                <a:cs typeface="Open Sans" panose="020B0606030504020204" pitchFamily="34" charset="0"/>
              </a:rPr>
              <a:t>The data you receive will help support you as a school to deliver whole setting approaches to pupil health and wellbeing and will aid you during the completion of the</a:t>
            </a:r>
            <a:r>
              <a:rPr lang="en-GB" sz="1600" b="1" dirty="0">
                <a:latin typeface="Open Sans" panose="020B0606030504020204" pitchFamily="34" charset="0"/>
                <a:ea typeface="Open Sans" panose="020B0606030504020204" pitchFamily="34" charset="0"/>
                <a:cs typeface="Open Sans" panose="020B0606030504020204" pitchFamily="34" charset="0"/>
              </a:rPr>
              <a:t> Healthier Futures Accreditation</a:t>
            </a:r>
            <a:endParaRPr lang="en-GB" sz="1600" dirty="0"/>
          </a:p>
        </p:txBody>
      </p:sp>
    </p:spTree>
    <p:extLst>
      <p:ext uri="{BB962C8B-B14F-4D97-AF65-F5344CB8AC3E}">
        <p14:creationId xmlns:p14="http://schemas.microsoft.com/office/powerpoint/2010/main" val="1662771065"/>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EE38-6067-D61D-2134-E4B3298BA3BD}"/>
              </a:ext>
            </a:extLst>
          </p:cNvPr>
          <p:cNvSpPr>
            <a:spLocks noGrp="1"/>
          </p:cNvSpPr>
          <p:nvPr>
            <p:ph type="title" idx="4294967295"/>
          </p:nvPr>
        </p:nvSpPr>
        <p:spPr>
          <a:xfrm>
            <a:off x="114140" y="-157062"/>
            <a:ext cx="5493559" cy="1733248"/>
          </a:xfrm>
        </p:spPr>
        <p:txBody>
          <a:bodyPr vert="horz" lIns="91440" tIns="45720" rIns="91440" bIns="45720" rtlCol="0" anchor="b">
            <a:normAutofit/>
          </a:bodyPr>
          <a:lstStyle/>
          <a:p>
            <a:r>
              <a:rPr lang="en-US" sz="5000" spc="-100"/>
              <a:t>Any questions?</a:t>
            </a:r>
          </a:p>
        </p:txBody>
      </p:sp>
      <p:sp>
        <p:nvSpPr>
          <p:cNvPr id="3" name="TextBox 2">
            <a:extLst>
              <a:ext uri="{FF2B5EF4-FFF2-40B4-BE49-F238E27FC236}">
                <a16:creationId xmlns:a16="http://schemas.microsoft.com/office/drawing/2014/main" id="{89CE01C0-CF42-4B24-8E74-C0067C0B7C30}"/>
              </a:ext>
            </a:extLst>
          </p:cNvPr>
          <p:cNvSpPr txBox="1"/>
          <p:nvPr/>
        </p:nvSpPr>
        <p:spPr>
          <a:xfrm>
            <a:off x="2860919" y="4791512"/>
            <a:ext cx="8002805" cy="646331"/>
          </a:xfrm>
          <a:prstGeom prst="rect">
            <a:avLst/>
          </a:prstGeom>
          <a:noFill/>
        </p:spPr>
        <p:txBody>
          <a:bodyPr wrap="square" rtlCol="0">
            <a:spAutoFit/>
          </a:bodyPr>
          <a:lstStyle/>
          <a:p>
            <a:r>
              <a:rPr lang="en-GB" sz="3600">
                <a:latin typeface="Open Sans" panose="020B0606030504020204" pitchFamily="34" charset="0"/>
                <a:ea typeface="Open Sans" panose="020B0606030504020204" pitchFamily="34" charset="0"/>
                <a:cs typeface="Open Sans" panose="020B0606030504020204" pitchFamily="34" charset="0"/>
              </a:rPr>
              <a:t>publichealthcyp@barnsley.gov.uk</a:t>
            </a:r>
          </a:p>
        </p:txBody>
      </p:sp>
      <p:pic>
        <p:nvPicPr>
          <p:cNvPr id="16" name="Audio 15" descr="Audio button ">
            <a:hlinkClick r:id="" action="ppaction://media"/>
            <a:extLst>
              <a:ext uri="{FF2B5EF4-FFF2-40B4-BE49-F238E27FC236}">
                <a16:creationId xmlns:a16="http://schemas.microsoft.com/office/drawing/2014/main" id="{480C0DE1-852D-C6B2-927A-CDD033DD454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C590970-3F73-4175-8FEA-8BCC0420AE44}" label="" lang="en" r:embed="rId5"/>
                        </p173:trackLst>
                      </p173:tracksInfo>
                    </p:ext>
                  </p14:extLst>
                </p14:media>
              </p:ext>
            </p:extLst>
          </p:nvPr>
        </p:nvPicPr>
        <p:blipFill rotWithShape="1">
          <a:blip r:embed="rId6"/>
          <a:srcRect l="-48502" t="-64129" r="-48376" b="-45251"/>
          <a:stretch/>
        </p:blipFill>
        <p:spPr>
          <a:xfrm>
            <a:off x="10958996" y="4976620"/>
            <a:ext cx="1100483" cy="1170355"/>
          </a:xfrm>
          <a:prstGeom prst="ellipse">
            <a:avLst/>
          </a:prstGeom>
        </p:spPr>
      </p:pic>
    </p:spTree>
    <p:extLst>
      <p:ext uri="{BB962C8B-B14F-4D97-AF65-F5344CB8AC3E}">
        <p14:creationId xmlns:p14="http://schemas.microsoft.com/office/powerpoint/2010/main" val="2280459320"/>
      </p:ext>
    </p:extLst>
  </p:cSld>
  <p:clrMapOvr>
    <a:masterClrMapping/>
  </p:clrMapOvr>
  <mc:AlternateContent xmlns:mc="http://schemas.openxmlformats.org/markup-compatibility/2006" xmlns:p14="http://schemas.microsoft.com/office/powerpoint/2010/main">
    <mc:Choice Requires="p14">
      <p:transition spd="slow" p14:dur="1600" advTm="55161">
        <p14:prism isInverted="1"/>
      </p:transition>
    </mc:Choice>
    <mc:Fallback xmlns="">
      <p:transition spd="slow" advTm="55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Audio 30" descr="Audio button ">
            <a:hlinkClick r:id="" action="ppaction://media"/>
            <a:extLst>
              <a:ext uri="{FF2B5EF4-FFF2-40B4-BE49-F238E27FC236}">
                <a16:creationId xmlns:a16="http://schemas.microsoft.com/office/drawing/2014/main" id="{61FDFF69-0823-A1FD-C811-6D860545971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EC5C607-6FF2-4ED4-B6DB-8EB02C7D8C0E}" label="" lang="en" r:embed="rId5"/>
                        </p173:trackLst>
                      </p173:tracksInfo>
                    </p:ext>
                  </p14:extLst>
                </p14:media>
              </p:ext>
            </p:extLst>
          </p:nvPr>
        </p:nvPicPr>
        <p:blipFill>
          <a:blip r:embed="rId6"/>
          <a:srcRect l="-25000" t="-25000" r="-25000" b="-25000"/>
          <a:stretch>
            <a:fillRect/>
          </a:stretch>
        </p:blipFill>
        <p:spPr>
          <a:xfrm>
            <a:off x="11274386" y="4931319"/>
            <a:ext cx="822786" cy="822786"/>
          </a:xfrm>
          <a:prstGeom prst="rect">
            <a:avLst/>
          </a:prstGeom>
        </p:spPr>
      </p:pic>
      <p:sp>
        <p:nvSpPr>
          <p:cNvPr id="2" name="Title 1">
            <a:extLst>
              <a:ext uri="{FF2B5EF4-FFF2-40B4-BE49-F238E27FC236}">
                <a16:creationId xmlns:a16="http://schemas.microsoft.com/office/drawing/2014/main" id="{5978A4A9-0898-40C4-86FC-6C943D0B3A7A}"/>
              </a:ext>
            </a:extLst>
          </p:cNvPr>
          <p:cNvSpPr>
            <a:spLocks noGrp="1"/>
          </p:cNvSpPr>
          <p:nvPr>
            <p:ph type="title"/>
          </p:nvPr>
        </p:nvSpPr>
        <p:spPr>
          <a:xfrm>
            <a:off x="247932" y="-325785"/>
            <a:ext cx="10058400" cy="1450757"/>
          </a:xfrm>
        </p:spPr>
        <p:txBody>
          <a:bodyPr vert="horz" lIns="91440" tIns="45720" rIns="91440" bIns="45720" rtlCol="0">
            <a:normAutofit/>
          </a:bodyPr>
          <a:lstStyle/>
          <a:p>
            <a:r>
              <a:rPr lang="en-US" dirty="0"/>
              <a:t>Background</a:t>
            </a:r>
          </a:p>
        </p:txBody>
      </p:sp>
      <p:pic>
        <p:nvPicPr>
          <p:cNvPr id="12" name="Graphic 11" descr="Mining tools with solid fill">
            <a:extLst>
              <a:ext uri="{FF2B5EF4-FFF2-40B4-BE49-F238E27FC236}">
                <a16:creationId xmlns:a16="http://schemas.microsoft.com/office/drawing/2014/main" id="{D1D881B6-B24E-4BA8-9ADF-7ACF0A4207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184" y="1192695"/>
            <a:ext cx="914400" cy="914400"/>
          </a:xfrm>
          <a:prstGeom prst="rect">
            <a:avLst/>
          </a:prstGeom>
        </p:spPr>
      </p:pic>
      <p:sp>
        <p:nvSpPr>
          <p:cNvPr id="5" name="TextBox 4">
            <a:extLst>
              <a:ext uri="{FF2B5EF4-FFF2-40B4-BE49-F238E27FC236}">
                <a16:creationId xmlns:a16="http://schemas.microsoft.com/office/drawing/2014/main" id="{168E05AA-404B-BB7D-9CC1-D20E4BAAE34D}"/>
              </a:ext>
            </a:extLst>
          </p:cNvPr>
          <p:cNvSpPr txBox="1"/>
          <p:nvPr/>
        </p:nvSpPr>
        <p:spPr>
          <a:xfrm>
            <a:off x="1431413" y="1324355"/>
            <a:ext cx="10665759" cy="646331"/>
          </a:xfrm>
          <a:prstGeom prst="rect">
            <a:avLst/>
          </a:prstGeom>
          <a:noFill/>
        </p:spPr>
        <p:txBody>
          <a:bodyPr wrap="square">
            <a:spAutoFit/>
          </a:bodyPr>
          <a:lstStyle/>
          <a:p>
            <a:pPr lvl="0">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The aim is for the data from this survey to be used as a borough wide tool to measure health and lifestyle factors for children and young people.</a:t>
            </a:r>
          </a:p>
        </p:txBody>
      </p:sp>
      <p:pic>
        <p:nvPicPr>
          <p:cNvPr id="10" name="Graphic 9" descr="Gears with solid fill">
            <a:extLst>
              <a:ext uri="{FF2B5EF4-FFF2-40B4-BE49-F238E27FC236}">
                <a16:creationId xmlns:a16="http://schemas.microsoft.com/office/drawing/2014/main" id="{806997DF-C23D-40D9-BE92-88D462EE50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184" y="2314551"/>
            <a:ext cx="914400" cy="914400"/>
          </a:xfrm>
          <a:prstGeom prst="rect">
            <a:avLst/>
          </a:prstGeom>
        </p:spPr>
      </p:pic>
      <p:sp>
        <p:nvSpPr>
          <p:cNvPr id="8" name="TextBox 7">
            <a:extLst>
              <a:ext uri="{FF2B5EF4-FFF2-40B4-BE49-F238E27FC236}">
                <a16:creationId xmlns:a16="http://schemas.microsoft.com/office/drawing/2014/main" id="{A0E7385D-F6AF-F6E8-89FD-3CC638881EDF}"/>
              </a:ext>
            </a:extLst>
          </p:cNvPr>
          <p:cNvSpPr txBox="1"/>
          <p:nvPr/>
        </p:nvSpPr>
        <p:spPr>
          <a:xfrm>
            <a:off x="1500464" y="2208299"/>
            <a:ext cx="10614211" cy="1754326"/>
          </a:xfrm>
          <a:prstGeom prst="rect">
            <a:avLst/>
          </a:prstGeom>
          <a:noFill/>
        </p:spPr>
        <p:txBody>
          <a:bodyPr wrap="square">
            <a:spAutoFit/>
          </a:bodyPr>
          <a:lstStyle/>
          <a:p>
            <a:pPr lvl="0">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The data will be used to:</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 help schools understand the health and wellbeing of their pupils and develop bespoke policy and curriculums according to need</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 aid the commissioning of appropriate services and interventions and strategic planning</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 develop local campaigns to support children and young people's health and wellbeing in Barnsley</a:t>
            </a:r>
          </a:p>
        </p:txBody>
      </p:sp>
      <p:pic>
        <p:nvPicPr>
          <p:cNvPr id="6" name="Graphic 5" descr="Statistics with solid fill">
            <a:extLst>
              <a:ext uri="{FF2B5EF4-FFF2-40B4-BE49-F238E27FC236}">
                <a16:creationId xmlns:a16="http://schemas.microsoft.com/office/drawing/2014/main" id="{471340CE-5036-4BCB-992D-B6E563696D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1184" y="4211074"/>
            <a:ext cx="914400" cy="914400"/>
          </a:xfrm>
          <a:prstGeom prst="rect">
            <a:avLst/>
          </a:prstGeom>
        </p:spPr>
      </p:pic>
      <p:sp>
        <p:nvSpPr>
          <p:cNvPr id="11" name="TextBox 10">
            <a:extLst>
              <a:ext uri="{FF2B5EF4-FFF2-40B4-BE49-F238E27FC236}">
                <a16:creationId xmlns:a16="http://schemas.microsoft.com/office/drawing/2014/main" id="{9A2CB5D9-DCAC-5BAF-4E60-E0D0F2F0D9DC}"/>
              </a:ext>
            </a:extLst>
          </p:cNvPr>
          <p:cNvSpPr txBox="1"/>
          <p:nvPr/>
        </p:nvSpPr>
        <p:spPr>
          <a:xfrm>
            <a:off x="1431413" y="4239077"/>
            <a:ext cx="10480001" cy="646331"/>
          </a:xfrm>
          <a:prstGeom prst="rect">
            <a:avLst/>
          </a:prstGeom>
          <a:noFill/>
        </p:spPr>
        <p:txBody>
          <a:bodyPr wrap="square">
            <a:spAutoFit/>
          </a:bodyPr>
          <a:lstStyle/>
          <a:p>
            <a:pPr lvl="0">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The survey is intended to run every two years to allow us to collect trend data for Barnsley on key public health and wellbeing issues for children and young people</a:t>
            </a:r>
          </a:p>
        </p:txBody>
      </p:sp>
      <p:pic>
        <p:nvPicPr>
          <p:cNvPr id="4" name="Graphic 3" descr="Group success with solid fill">
            <a:extLst>
              <a:ext uri="{FF2B5EF4-FFF2-40B4-BE49-F238E27FC236}">
                <a16:creationId xmlns:a16="http://schemas.microsoft.com/office/drawing/2014/main" id="{73C9E079-393D-4B4E-90C8-F28E61D5E10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1184" y="5161921"/>
            <a:ext cx="914400" cy="914400"/>
          </a:xfrm>
          <a:prstGeom prst="rect">
            <a:avLst/>
          </a:prstGeom>
        </p:spPr>
      </p:pic>
      <p:sp>
        <p:nvSpPr>
          <p:cNvPr id="14" name="TextBox 13">
            <a:extLst>
              <a:ext uri="{FF2B5EF4-FFF2-40B4-BE49-F238E27FC236}">
                <a16:creationId xmlns:a16="http://schemas.microsoft.com/office/drawing/2014/main" id="{B9D15D8F-9B58-1A59-CE35-43F26DD2CC1E}"/>
              </a:ext>
            </a:extLst>
          </p:cNvPr>
          <p:cNvSpPr txBox="1"/>
          <p:nvPr/>
        </p:nvSpPr>
        <p:spPr>
          <a:xfrm>
            <a:off x="1500464" y="5249318"/>
            <a:ext cx="10290352" cy="646331"/>
          </a:xfrm>
          <a:prstGeom prst="rect">
            <a:avLst/>
          </a:prstGeom>
          <a:noFill/>
        </p:spPr>
        <p:txBody>
          <a:bodyPr wrap="square">
            <a:spAutoFit/>
          </a:bodyPr>
          <a:lstStyle/>
          <a:p>
            <a:pPr lvl="0"/>
            <a:r>
              <a:rPr lang="en-US" sz="1800" dirty="0">
                <a:latin typeface="Open Sans" panose="020B0606030504020204" pitchFamily="34" charset="0"/>
                <a:ea typeface="Open Sans" panose="020B0606030504020204" pitchFamily="34" charset="0"/>
                <a:cs typeface="Open Sans" panose="020B0606030504020204" pitchFamily="34" charset="0"/>
              </a:rPr>
              <a:t>If the survey continues with good engagement, eventually this will provide trend data for an entire cohort of Barnsley children tracking them from year 4 through to post 16</a:t>
            </a:r>
            <a:endParaRPr lang="en-GB" dirty="0"/>
          </a:p>
        </p:txBody>
      </p:sp>
    </p:spTree>
    <p:extLst>
      <p:ext uri="{BB962C8B-B14F-4D97-AF65-F5344CB8AC3E}">
        <p14:creationId xmlns:p14="http://schemas.microsoft.com/office/powerpoint/2010/main" val="754865141"/>
      </p:ext>
    </p:extLst>
  </p:cSld>
  <p:clrMapOvr>
    <a:masterClrMapping/>
  </p:clrMapOvr>
  <mc:AlternateContent xmlns:mc="http://schemas.openxmlformats.org/markup-compatibility/2006" xmlns:p14="http://schemas.microsoft.com/office/powerpoint/2010/main">
    <mc:Choice Requires="p14">
      <p:transition spd="slow" p14:dur="1600" advClick="0" advTm="62000">
        <p14:prism isInverted="1"/>
      </p:transition>
    </mc:Choice>
    <mc:Fallback xmlns="">
      <p:transition spd="slow" advClick="0" advTm="6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0AC337-51BA-ABA4-ACB9-FF45707D9C26}"/>
              </a:ext>
            </a:extLst>
          </p:cNvPr>
          <p:cNvSpPr>
            <a:spLocks noGrp="1"/>
          </p:cNvSpPr>
          <p:nvPr>
            <p:ph type="title"/>
          </p:nvPr>
        </p:nvSpPr>
        <p:spPr>
          <a:xfrm>
            <a:off x="282387" y="228600"/>
            <a:ext cx="8606119" cy="809512"/>
          </a:xfrm>
        </p:spPr>
        <p:txBody>
          <a:bodyPr/>
          <a:lstStyle/>
          <a:p>
            <a:r>
              <a:rPr lang="en-GB" dirty="0"/>
              <a:t>Survey development </a:t>
            </a:r>
          </a:p>
        </p:txBody>
      </p:sp>
      <p:sp>
        <p:nvSpPr>
          <p:cNvPr id="9" name="TextBox 8">
            <a:extLst>
              <a:ext uri="{FF2B5EF4-FFF2-40B4-BE49-F238E27FC236}">
                <a16:creationId xmlns:a16="http://schemas.microsoft.com/office/drawing/2014/main" id="{FB5EAD11-3217-ED69-FB75-3F2F1764CD36}"/>
              </a:ext>
            </a:extLst>
          </p:cNvPr>
          <p:cNvSpPr txBox="1"/>
          <p:nvPr/>
        </p:nvSpPr>
        <p:spPr>
          <a:xfrm>
            <a:off x="579904" y="1448333"/>
            <a:ext cx="11186272" cy="461665"/>
          </a:xfrm>
          <a:prstGeom prst="rect">
            <a:avLst/>
          </a:prstGeom>
          <a:noFill/>
        </p:spPr>
        <p:txBody>
          <a:bodyPr wrap="square">
            <a:spAutoFit/>
          </a:bodyPr>
          <a:lstStyle/>
          <a:p>
            <a:pPr lvl="0">
              <a:buFont typeface="Wingdings" panose="05000000000000000000" pitchFamily="2" charset="2"/>
              <a:buChar char="Ø"/>
            </a:pPr>
            <a:r>
              <a:rPr lang="en-GB" sz="2400" dirty="0">
                <a:solidFill>
                  <a:schemeClr val="tx1"/>
                </a:solidFill>
              </a:rPr>
              <a:t>The survey has been created by the Children’s Public Health team and wider partners. </a:t>
            </a:r>
            <a:endParaRPr lang="en-GB" sz="2400" dirty="0"/>
          </a:p>
        </p:txBody>
      </p:sp>
      <p:sp>
        <p:nvSpPr>
          <p:cNvPr id="11" name="TextBox 10">
            <a:extLst>
              <a:ext uri="{FF2B5EF4-FFF2-40B4-BE49-F238E27FC236}">
                <a16:creationId xmlns:a16="http://schemas.microsoft.com/office/drawing/2014/main" id="{74D75913-667B-DD6A-F279-0A6A3B19274A}"/>
              </a:ext>
            </a:extLst>
          </p:cNvPr>
          <p:cNvSpPr txBox="1"/>
          <p:nvPr/>
        </p:nvSpPr>
        <p:spPr>
          <a:xfrm>
            <a:off x="534269" y="2472086"/>
            <a:ext cx="10792670" cy="461665"/>
          </a:xfrm>
          <a:prstGeom prst="rect">
            <a:avLst/>
          </a:prstGeom>
          <a:noFill/>
        </p:spPr>
        <p:txBody>
          <a:bodyPr wrap="square">
            <a:spAutoFit/>
          </a:bodyPr>
          <a:lstStyle/>
          <a:p>
            <a:pPr lvl="0">
              <a:buFont typeface="Wingdings" panose="05000000000000000000" pitchFamily="2" charset="2"/>
              <a:buChar char="Ø"/>
            </a:pPr>
            <a:r>
              <a:rPr lang="en-GB" sz="2400" dirty="0">
                <a:solidFill>
                  <a:schemeClr val="tx1"/>
                </a:solidFill>
              </a:rPr>
              <a:t>As many questions as possible have been mapped across to wider national surveys</a:t>
            </a:r>
            <a:endParaRPr lang="en-GB" sz="2400" dirty="0"/>
          </a:p>
        </p:txBody>
      </p:sp>
      <p:sp>
        <p:nvSpPr>
          <p:cNvPr id="13" name="TextBox 12">
            <a:extLst>
              <a:ext uri="{FF2B5EF4-FFF2-40B4-BE49-F238E27FC236}">
                <a16:creationId xmlns:a16="http://schemas.microsoft.com/office/drawing/2014/main" id="{892BB622-1340-A627-9ECE-C5030F9742DA}"/>
              </a:ext>
            </a:extLst>
          </p:cNvPr>
          <p:cNvSpPr txBox="1"/>
          <p:nvPr/>
        </p:nvSpPr>
        <p:spPr>
          <a:xfrm>
            <a:off x="534269" y="3495839"/>
            <a:ext cx="10701400" cy="461665"/>
          </a:xfrm>
          <a:prstGeom prst="rect">
            <a:avLst/>
          </a:prstGeom>
          <a:noFill/>
        </p:spPr>
        <p:txBody>
          <a:bodyPr wrap="square">
            <a:spAutoFit/>
          </a:bodyPr>
          <a:lstStyle/>
          <a:p>
            <a:pPr lvl="0">
              <a:buFont typeface="Wingdings" panose="05000000000000000000" pitchFamily="2" charset="2"/>
              <a:buChar char="Ø"/>
            </a:pPr>
            <a:r>
              <a:rPr lang="en-GB" sz="2400" dirty="0">
                <a:solidFill>
                  <a:schemeClr val="tx1"/>
                </a:solidFill>
              </a:rPr>
              <a:t>Questions cover key public health outcomes</a:t>
            </a:r>
            <a:endParaRPr lang="en-GB" sz="2400" dirty="0"/>
          </a:p>
        </p:txBody>
      </p:sp>
      <p:pic>
        <p:nvPicPr>
          <p:cNvPr id="15" name="Audio 12" descr="Audio button ">
            <a:hlinkClick r:id="" action="ppaction://media"/>
            <a:extLst>
              <a:ext uri="{FF2B5EF4-FFF2-40B4-BE49-F238E27FC236}">
                <a16:creationId xmlns:a16="http://schemas.microsoft.com/office/drawing/2014/main" id="{3DF45B6F-AC15-1856-F121-86BD61FA997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93B941E-A8A1-48C2-8CAD-30D9CA6667DD}" label="" lang="en" r:embed="rId5"/>
                        </p173:trackLst>
                      </p173:tracksInfo>
                    </p:ext>
                  </p14:extLst>
                </p14:media>
              </p:ext>
            </p:extLst>
          </p:nvPr>
        </p:nvPicPr>
        <p:blipFill>
          <a:blip r:embed="rId6"/>
          <a:srcRect l="-203125" t="-203125" r="-203125" b="-203125"/>
          <a:stretch>
            <a:fillRect/>
          </a:stretch>
        </p:blipFill>
        <p:spPr>
          <a:xfrm>
            <a:off x="9933153" y="3072757"/>
            <a:ext cx="2057400" cy="2057400"/>
          </a:xfrm>
          <a:prstGeom prst="ellipse">
            <a:avLst/>
          </a:prstGeom>
        </p:spPr>
      </p:pic>
    </p:spTree>
    <p:extLst>
      <p:ext uri="{BB962C8B-B14F-4D97-AF65-F5344CB8AC3E}">
        <p14:creationId xmlns:p14="http://schemas.microsoft.com/office/powerpoint/2010/main" val="634468913"/>
      </p:ext>
    </p:extLst>
  </p:cSld>
  <p:clrMapOvr>
    <a:masterClrMapping/>
  </p:clrMapOvr>
  <mc:AlternateContent xmlns:mc="http://schemas.openxmlformats.org/markup-compatibility/2006" xmlns:p14="http://schemas.microsoft.com/office/powerpoint/2010/main">
    <mc:Choice Requires="p14">
      <p:transition spd="slow" p14:dur="1600" advClick="0" advTm="40000">
        <p14:prism isInverted="1"/>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A2E5-3089-47C7-9E0F-819D0BE8FB23}"/>
              </a:ext>
            </a:extLst>
          </p:cNvPr>
          <p:cNvSpPr>
            <a:spLocks noGrp="1"/>
          </p:cNvSpPr>
          <p:nvPr>
            <p:ph type="title"/>
          </p:nvPr>
        </p:nvSpPr>
        <p:spPr>
          <a:xfrm>
            <a:off x="123090" y="0"/>
            <a:ext cx="8716110" cy="901182"/>
          </a:xfrm>
        </p:spPr>
        <p:txBody>
          <a:bodyPr>
            <a:normAutofit/>
          </a:bodyPr>
          <a:lstStyle/>
          <a:p>
            <a:r>
              <a:rPr lang="en-GB" dirty="0"/>
              <a:t>The survey style and layout</a:t>
            </a:r>
          </a:p>
        </p:txBody>
      </p:sp>
      <p:pic>
        <p:nvPicPr>
          <p:cNvPr id="6" name="Picture 5" descr="A logo of Microsoft forms">
            <a:extLst>
              <a:ext uri="{FF2B5EF4-FFF2-40B4-BE49-F238E27FC236}">
                <a16:creationId xmlns:a16="http://schemas.microsoft.com/office/drawing/2014/main" id="{E22512D9-731A-28B0-A1F7-F5E5469BBBBC}"/>
              </a:ext>
            </a:extLst>
          </p:cNvPr>
          <p:cNvPicPr>
            <a:picLocks noChangeAspect="1"/>
          </p:cNvPicPr>
          <p:nvPr/>
        </p:nvPicPr>
        <p:blipFill rotWithShape="1">
          <a:blip r:embed="rId5"/>
          <a:srcRect l="23768" t="2872" r="18427" b="12426"/>
          <a:stretch/>
        </p:blipFill>
        <p:spPr>
          <a:xfrm>
            <a:off x="603013" y="1252049"/>
            <a:ext cx="1901959" cy="3100975"/>
          </a:xfrm>
          <a:prstGeom prst="rect">
            <a:avLst/>
          </a:prstGeom>
        </p:spPr>
      </p:pic>
      <p:sp>
        <p:nvSpPr>
          <p:cNvPr id="4" name="TextBox 3">
            <a:extLst>
              <a:ext uri="{FF2B5EF4-FFF2-40B4-BE49-F238E27FC236}">
                <a16:creationId xmlns:a16="http://schemas.microsoft.com/office/drawing/2014/main" id="{FDA1A5BC-6417-5B2B-1C23-3AAB1BD33874}"/>
              </a:ext>
            </a:extLst>
          </p:cNvPr>
          <p:cNvSpPr txBox="1"/>
          <p:nvPr/>
        </p:nvSpPr>
        <p:spPr>
          <a:xfrm>
            <a:off x="2973111" y="1239608"/>
            <a:ext cx="9641540" cy="369332"/>
          </a:xfrm>
          <a:prstGeom prst="rect">
            <a:avLst/>
          </a:prstGeom>
          <a:noFill/>
        </p:spPr>
        <p:txBody>
          <a:bodyPr wrap="square">
            <a:spAutoFit/>
          </a:bodyPr>
          <a:lstStyle/>
          <a:p>
            <a:pPr marL="285750" lvl="0" indent="-285750" rtl="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Let's Hear Your Voice consists of separate surveys: Year 4,6,8,10 and Post 16.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A64CC7F-5DA0-49C3-5D17-D3AE8F20CE43}"/>
              </a:ext>
            </a:extLst>
          </p:cNvPr>
          <p:cNvSpPr txBox="1"/>
          <p:nvPr/>
        </p:nvSpPr>
        <p:spPr>
          <a:xfrm>
            <a:off x="2973111" y="1823723"/>
            <a:ext cx="10098740" cy="369332"/>
          </a:xfrm>
          <a:prstGeom prst="rect">
            <a:avLst/>
          </a:prstGeom>
          <a:noFill/>
        </p:spPr>
        <p:txBody>
          <a:bodyPr wrap="square">
            <a:spAutoFit/>
          </a:bodyPr>
          <a:lstStyle/>
          <a:p>
            <a:pPr marL="285750" lvl="0" indent="-285750" rtl="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The survey </a:t>
            </a:r>
            <a:r>
              <a:rPr lang="en-US" b="1" i="1" dirty="0">
                <a:latin typeface="Open Sans" panose="020B0606030504020204" pitchFamily="34" charset="0"/>
                <a:ea typeface="Open Sans" panose="020B0606030504020204" pitchFamily="34" charset="0"/>
                <a:cs typeface="Open Sans" panose="020B0606030504020204" pitchFamily="34" charset="0"/>
              </a:rPr>
              <a:t>MUST</a:t>
            </a:r>
            <a:r>
              <a:rPr lang="en-US" dirty="0">
                <a:latin typeface="Open Sans" panose="020B0606030504020204" pitchFamily="34" charset="0"/>
                <a:ea typeface="Open Sans" panose="020B0606030504020204" pitchFamily="34" charset="0"/>
                <a:cs typeface="Open Sans" panose="020B0606030504020204" pitchFamily="34" charset="0"/>
              </a:rPr>
              <a:t> be completed during school time. </a:t>
            </a:r>
          </a:p>
        </p:txBody>
      </p:sp>
      <p:sp>
        <p:nvSpPr>
          <p:cNvPr id="10" name="TextBox 9">
            <a:extLst>
              <a:ext uri="{FF2B5EF4-FFF2-40B4-BE49-F238E27FC236}">
                <a16:creationId xmlns:a16="http://schemas.microsoft.com/office/drawing/2014/main" id="{4F5CFA87-2B5C-059B-6171-40DF71F76100}"/>
              </a:ext>
            </a:extLst>
          </p:cNvPr>
          <p:cNvSpPr txBox="1"/>
          <p:nvPr/>
        </p:nvSpPr>
        <p:spPr>
          <a:xfrm>
            <a:off x="2973111" y="2374204"/>
            <a:ext cx="8821492" cy="646331"/>
          </a:xfrm>
          <a:prstGeom prst="rect">
            <a:avLst/>
          </a:prstGeom>
          <a:noFill/>
        </p:spPr>
        <p:txBody>
          <a:bodyPr wrap="square">
            <a:spAutoFit/>
          </a:bodyPr>
          <a:lstStyle/>
          <a:p>
            <a:pPr marL="285750" lvl="0" indent="-285750" rtl="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questions and topics are all </a:t>
            </a:r>
            <a:r>
              <a:rPr lang="en-GB" b="1" dirty="0">
                <a:latin typeface="Open Sans" panose="020B0606030504020204" pitchFamily="34" charset="0"/>
                <a:ea typeface="Open Sans" panose="020B0606030504020204" pitchFamily="34" charset="0"/>
                <a:cs typeface="Open Sans" panose="020B0606030504020204" pitchFamily="34" charset="0"/>
              </a:rPr>
              <a:t>age appropriate </a:t>
            </a:r>
            <a:r>
              <a:rPr lang="en-GB" dirty="0">
                <a:latin typeface="Open Sans" panose="020B0606030504020204" pitchFamily="34" charset="0"/>
                <a:ea typeface="Open Sans" panose="020B0606030504020204" pitchFamily="34" charset="0"/>
                <a:cs typeface="Open Sans" panose="020B0606030504020204" pitchFamily="34" charset="0"/>
              </a:rPr>
              <a:t>for each cohort and they are all multiple-choice questions.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9094910-C31E-CF7B-0E98-BF442F8BD286}"/>
              </a:ext>
            </a:extLst>
          </p:cNvPr>
          <p:cNvSpPr txBox="1"/>
          <p:nvPr/>
        </p:nvSpPr>
        <p:spPr>
          <a:xfrm>
            <a:off x="2973111" y="3201684"/>
            <a:ext cx="8740469" cy="646331"/>
          </a:xfrm>
          <a:prstGeom prst="rect">
            <a:avLst/>
          </a:prstGeom>
          <a:noFill/>
        </p:spPr>
        <p:txBody>
          <a:bodyPr wrap="square">
            <a:spAutoFit/>
          </a:bodyPr>
          <a:lstStyle/>
          <a:p>
            <a:pPr marL="285750" lvl="0" indent="-285750" rtl="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All surveys are completed </a:t>
            </a:r>
            <a:r>
              <a:rPr lang="en-GB" b="1" dirty="0">
                <a:latin typeface="Open Sans" panose="020B0606030504020204" pitchFamily="34" charset="0"/>
                <a:ea typeface="Open Sans" panose="020B0606030504020204" pitchFamily="34" charset="0"/>
                <a:cs typeface="Open Sans" panose="020B0606030504020204" pitchFamily="34" charset="0"/>
              </a:rPr>
              <a:t>online</a:t>
            </a:r>
            <a:r>
              <a:rPr lang="en-GB" dirty="0">
                <a:latin typeface="Open Sans" panose="020B0606030504020204" pitchFamily="34" charset="0"/>
                <a:ea typeface="Open Sans" panose="020B0606030504020204" pitchFamily="34" charset="0"/>
                <a:cs typeface="Open Sans" panose="020B0606030504020204" pitchFamily="34" charset="0"/>
              </a:rPr>
              <a:t> and can be found on the </a:t>
            </a:r>
            <a:r>
              <a:rPr lang="en-GB" dirty="0">
                <a:latin typeface="Open Sans" panose="020B0606030504020204" pitchFamily="34" charset="0"/>
                <a:ea typeface="Open Sans" panose="020B0606030504020204" pitchFamily="34" charset="0"/>
                <a:cs typeface="Open Sans" panose="020B0606030504020204" pitchFamily="34" charset="0"/>
                <a:hlinkClick r:id="rId6"/>
              </a:rPr>
              <a:t>Healthier Futures Barnsley</a:t>
            </a:r>
            <a:r>
              <a:rPr lang="en-GB" dirty="0">
                <a:latin typeface="Open Sans" panose="020B0606030504020204" pitchFamily="34" charset="0"/>
                <a:ea typeface="Open Sans" panose="020B0606030504020204" pitchFamily="34" charset="0"/>
                <a:cs typeface="Open Sans" panose="020B0606030504020204" pitchFamily="34" charset="0"/>
              </a:rPr>
              <a:t> website under the Let’s Hear Your Voice section.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9F4E5DE-B78C-3C32-599A-3B5F9CB4912C}"/>
              </a:ext>
            </a:extLst>
          </p:cNvPr>
          <p:cNvSpPr txBox="1"/>
          <p:nvPr/>
        </p:nvSpPr>
        <p:spPr>
          <a:xfrm>
            <a:off x="2973111" y="4008455"/>
            <a:ext cx="8821492" cy="646331"/>
          </a:xfrm>
          <a:prstGeom prst="rect">
            <a:avLst/>
          </a:prstGeom>
          <a:noFill/>
        </p:spPr>
        <p:txBody>
          <a:bodyPr wrap="square">
            <a:spAutoFit/>
          </a:bodyPr>
          <a:lstStyle/>
          <a:p>
            <a:pPr marL="285750" lvl="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questions have an </a:t>
            </a:r>
            <a:r>
              <a:rPr lang="en-GB" b="1" dirty="0">
                <a:latin typeface="Open Sans" panose="020B0606030504020204" pitchFamily="34" charset="0"/>
                <a:ea typeface="Open Sans" panose="020B0606030504020204" pitchFamily="34" charset="0"/>
                <a:cs typeface="Open Sans" panose="020B0606030504020204" pitchFamily="34" charset="0"/>
              </a:rPr>
              <a:t>audio option</a:t>
            </a:r>
            <a:r>
              <a:rPr lang="en-GB" dirty="0">
                <a:latin typeface="Open Sans" panose="020B0606030504020204" pitchFamily="34" charset="0"/>
                <a:ea typeface="Open Sans" panose="020B0606030504020204" pitchFamily="34" charset="0"/>
                <a:cs typeface="Open Sans" panose="020B0606030504020204" pitchFamily="34" charset="0"/>
              </a:rPr>
              <a:t> as well as the written questions to support participants' privacy and understanding of questions.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346B284-44A5-9CC0-4148-621F0D29188F}"/>
              </a:ext>
            </a:extLst>
          </p:cNvPr>
          <p:cNvSpPr txBox="1"/>
          <p:nvPr/>
        </p:nvSpPr>
        <p:spPr>
          <a:xfrm>
            <a:off x="3026899" y="4815226"/>
            <a:ext cx="10441640" cy="369332"/>
          </a:xfrm>
          <a:prstGeom prst="rect">
            <a:avLst/>
          </a:prstGeom>
          <a:noFill/>
        </p:spPr>
        <p:txBody>
          <a:bodyPr wrap="square">
            <a:spAutoFit/>
          </a:bodyPr>
          <a:lstStyle/>
          <a:p>
            <a:pPr marL="285750" lvl="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They can skip any question if they don’t understand or don’t want to answer it.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Audio 12" descr="Audio button ">
            <a:hlinkClick r:id="" action="ppaction://media"/>
            <a:extLst>
              <a:ext uri="{FF2B5EF4-FFF2-40B4-BE49-F238E27FC236}">
                <a16:creationId xmlns:a16="http://schemas.microsoft.com/office/drawing/2014/main" id="{03B8F6A1-E8B4-D96F-FB0B-A5E60DF18D2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EB1E417-358C-435D-A231-A229A47BF2A3}" label="" lang="en"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7715544"/>
      </p:ext>
    </p:extLst>
  </p:cSld>
  <p:clrMapOvr>
    <a:masterClrMapping/>
  </p:clrMapOvr>
  <mc:AlternateContent xmlns:mc="http://schemas.openxmlformats.org/markup-compatibility/2006" xmlns:p14="http://schemas.microsoft.com/office/powerpoint/2010/main">
    <mc:Choice Requires="p14">
      <p:transition spd="slow" p14:dur="1600" advTm="50461">
        <p14:prism isInverted="1"/>
      </p:transition>
    </mc:Choice>
    <mc:Fallback xmlns="">
      <p:transition spd="slow" advTm="50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Audio 26" descr="Audio button ">
            <a:hlinkClick r:id="" action="ppaction://media"/>
            <a:extLst>
              <a:ext uri="{FF2B5EF4-FFF2-40B4-BE49-F238E27FC236}">
                <a16:creationId xmlns:a16="http://schemas.microsoft.com/office/drawing/2014/main" id="{4D3983C7-1FAB-57EE-2909-9981C760530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673B876-F97A-40C7-A95E-CCE0517CAD63}" label="" lang="en" r:embed="rId5"/>
                        </p173:trackLst>
                      </p173:tracksInfo>
                    </p:ext>
                  </p14:extLst>
                </p14:media>
              </p:ext>
            </p:extLst>
          </p:nvPr>
        </p:nvPicPr>
        <p:blipFill rotWithShape="1">
          <a:blip r:embed="rId6"/>
          <a:srcRect l="-85997" t="-51354" r="-89000" b="-41499"/>
          <a:stretch/>
        </p:blipFill>
        <p:spPr>
          <a:xfrm>
            <a:off x="10650662" y="4322656"/>
            <a:ext cx="1638300" cy="1148912"/>
          </a:xfrm>
          <a:prstGeom prst="ellipse">
            <a:avLst/>
          </a:prstGeom>
        </p:spPr>
      </p:pic>
      <p:sp>
        <p:nvSpPr>
          <p:cNvPr id="2" name="Title 1">
            <a:extLst>
              <a:ext uri="{FF2B5EF4-FFF2-40B4-BE49-F238E27FC236}">
                <a16:creationId xmlns:a16="http://schemas.microsoft.com/office/drawing/2014/main" id="{0D180EED-B7E7-428A-8BC8-A58771083700}"/>
              </a:ext>
            </a:extLst>
          </p:cNvPr>
          <p:cNvSpPr>
            <a:spLocks noGrp="1"/>
          </p:cNvSpPr>
          <p:nvPr>
            <p:ph type="title"/>
          </p:nvPr>
        </p:nvSpPr>
        <p:spPr>
          <a:xfrm>
            <a:off x="161364" y="138763"/>
            <a:ext cx="10058400" cy="690410"/>
          </a:xfrm>
        </p:spPr>
        <p:txBody>
          <a:bodyPr>
            <a:normAutofit/>
          </a:bodyPr>
          <a:lstStyle/>
          <a:p>
            <a:r>
              <a:rPr lang="en-GB" sz="4000" dirty="0"/>
              <a:t>Topics covered:</a:t>
            </a:r>
          </a:p>
        </p:txBody>
      </p:sp>
      <p:sp>
        <p:nvSpPr>
          <p:cNvPr id="4" name="TextBox 3">
            <a:extLst>
              <a:ext uri="{FF2B5EF4-FFF2-40B4-BE49-F238E27FC236}">
                <a16:creationId xmlns:a16="http://schemas.microsoft.com/office/drawing/2014/main" id="{68939E9A-463F-036C-AC04-780E355E3CF7}"/>
              </a:ext>
            </a:extLst>
          </p:cNvPr>
          <p:cNvSpPr txBox="1"/>
          <p:nvPr/>
        </p:nvSpPr>
        <p:spPr>
          <a:xfrm>
            <a:off x="4276756" y="291495"/>
            <a:ext cx="7221070"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Home and school life</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DB48333-E9AA-6C3C-7FB1-E6D209C27D2B}"/>
              </a:ext>
            </a:extLst>
          </p:cNvPr>
          <p:cNvSpPr txBox="1"/>
          <p:nvPr/>
        </p:nvSpPr>
        <p:spPr>
          <a:xfrm>
            <a:off x="4290617" y="664232"/>
            <a:ext cx="7221070"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Emotional health and wellbeing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825B4E7-9FB9-BAAB-8CAB-0A1B85A737D9}"/>
              </a:ext>
            </a:extLst>
          </p:cNvPr>
          <p:cNvSpPr txBox="1"/>
          <p:nvPr/>
        </p:nvSpPr>
        <p:spPr>
          <a:xfrm>
            <a:off x="4290617" y="1087840"/>
            <a:ext cx="117602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Diet</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86CF705-7133-855F-351A-E5EB080770D0}"/>
              </a:ext>
            </a:extLst>
          </p:cNvPr>
          <p:cNvSpPr txBox="1"/>
          <p:nvPr/>
        </p:nvSpPr>
        <p:spPr>
          <a:xfrm>
            <a:off x="4276756" y="1497646"/>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Physical activity</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2DA54497-6BDB-3305-541C-157D7287FCC4}"/>
              </a:ext>
            </a:extLst>
          </p:cNvPr>
          <p:cNvSpPr txBox="1"/>
          <p:nvPr/>
        </p:nvSpPr>
        <p:spPr>
          <a:xfrm>
            <a:off x="4276756" y="1902855"/>
            <a:ext cx="2264003"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Technology Use</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6960B73-0FB2-FF16-0CCD-CE741E452F18}"/>
              </a:ext>
            </a:extLst>
          </p:cNvPr>
          <p:cNvSpPr txBox="1"/>
          <p:nvPr/>
        </p:nvSpPr>
        <p:spPr>
          <a:xfrm>
            <a:off x="4290617" y="2300906"/>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Sleep</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53598D6-1789-71CF-5709-A6DF0B563BEE}"/>
              </a:ext>
            </a:extLst>
          </p:cNvPr>
          <p:cNvSpPr txBox="1"/>
          <p:nvPr/>
        </p:nvSpPr>
        <p:spPr>
          <a:xfrm>
            <a:off x="4276756" y="2708536"/>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Oral health</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7A97F-3436-0721-FF56-25349286AB1B}"/>
              </a:ext>
            </a:extLst>
          </p:cNvPr>
          <p:cNvSpPr txBox="1"/>
          <p:nvPr/>
        </p:nvSpPr>
        <p:spPr>
          <a:xfrm>
            <a:off x="4290617" y="3059668"/>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Bullying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E983EFC0-17BD-4CC7-4BCA-368A8967414D}"/>
              </a:ext>
            </a:extLst>
          </p:cNvPr>
          <p:cNvSpPr txBox="1"/>
          <p:nvPr/>
        </p:nvSpPr>
        <p:spPr>
          <a:xfrm>
            <a:off x="4290617" y="3460248"/>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Smoking and substances*</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3350918-21E3-61A2-A6B7-6CCBB2ACA1E6}"/>
              </a:ext>
            </a:extLst>
          </p:cNvPr>
          <p:cNvSpPr txBox="1"/>
          <p:nvPr/>
        </p:nvSpPr>
        <p:spPr>
          <a:xfrm>
            <a:off x="4276756" y="3842605"/>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Travel to school</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B1591FBA-5377-32C7-08C4-4A5647152288}"/>
              </a:ext>
            </a:extLst>
          </p:cNvPr>
          <p:cNvSpPr txBox="1"/>
          <p:nvPr/>
        </p:nvSpPr>
        <p:spPr>
          <a:xfrm>
            <a:off x="4276756" y="4217260"/>
            <a:ext cx="7227794"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Gambling*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59395593-5C48-85B0-1932-884FEFCAA851}"/>
              </a:ext>
            </a:extLst>
          </p:cNvPr>
          <p:cNvSpPr txBox="1"/>
          <p:nvPr/>
        </p:nvSpPr>
        <p:spPr>
          <a:xfrm>
            <a:off x="4290617" y="4563341"/>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Relationships and sexual health*</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DB65F191-7C49-5668-6634-ADDD179C944D}"/>
              </a:ext>
            </a:extLst>
          </p:cNvPr>
          <p:cNvSpPr txBox="1"/>
          <p:nvPr/>
        </p:nvSpPr>
        <p:spPr>
          <a:xfrm>
            <a:off x="4290617" y="4974425"/>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Disability</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CC01059B-C09A-811E-181B-4852913C36DE}"/>
              </a:ext>
            </a:extLst>
          </p:cNvPr>
          <p:cNvSpPr txBox="1"/>
          <p:nvPr/>
        </p:nvSpPr>
        <p:spPr>
          <a:xfrm>
            <a:off x="4276756" y="5286902"/>
            <a:ext cx="6373906" cy="369332"/>
          </a:xfrm>
          <a:prstGeom prst="rect">
            <a:avLst/>
          </a:prstGeom>
          <a:noFill/>
        </p:spPr>
        <p:txBody>
          <a:bodyPr wrap="square">
            <a:spAutoFit/>
          </a:bodyPr>
          <a:lstStyle/>
          <a:p>
            <a:pPr lvl="0" rtl="0"/>
            <a:r>
              <a:rPr lang="en-GB" sz="1800" i="1" dirty="0">
                <a:latin typeface="Open Sans" panose="020B0606030504020204" pitchFamily="34" charset="0"/>
                <a:ea typeface="Open Sans" panose="020B0606030504020204" pitchFamily="34" charset="0"/>
                <a:cs typeface="Open Sans" panose="020B0606030504020204" pitchFamily="34" charset="0"/>
              </a:rPr>
              <a:t>Young carer status</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82" name="TextBox 381">
            <a:extLst>
              <a:ext uri="{FF2B5EF4-FFF2-40B4-BE49-F238E27FC236}">
                <a16:creationId xmlns:a16="http://schemas.microsoft.com/office/drawing/2014/main" id="{AE0FE2A3-56C5-03D7-5FA2-2E7C1EFB77A9}"/>
              </a:ext>
            </a:extLst>
          </p:cNvPr>
          <p:cNvSpPr txBox="1"/>
          <p:nvPr/>
        </p:nvSpPr>
        <p:spPr>
          <a:xfrm>
            <a:off x="4619336" y="5599379"/>
            <a:ext cx="68852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panose="020F0502020204030204" pitchFamily="34" charset="0"/>
                <a:cs typeface="Calibri" panose="020F0502020204030204" pitchFamily="34" charset="0"/>
              </a:rPr>
              <a:t>*Where age-appropriate</a:t>
            </a:r>
          </a:p>
        </p:txBody>
      </p:sp>
    </p:spTree>
    <p:extLst>
      <p:ext uri="{BB962C8B-B14F-4D97-AF65-F5344CB8AC3E}">
        <p14:creationId xmlns:p14="http://schemas.microsoft.com/office/powerpoint/2010/main" val="328087274"/>
      </p:ext>
    </p:extLst>
  </p:cSld>
  <p:clrMapOvr>
    <a:masterClrMapping/>
  </p:clrMapOvr>
  <mc:AlternateContent xmlns:mc="http://schemas.openxmlformats.org/markup-compatibility/2006" xmlns:p14="http://schemas.microsoft.com/office/powerpoint/2010/main">
    <mc:Choice Requires="p14">
      <p:transition spd="slow" p14:dur="1600" advClick="0" advTm="20000">
        <p14:prism isInverted="1"/>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Audio 23" descr="Audio button ">
            <a:hlinkClick r:id="" action="ppaction://media"/>
            <a:extLst>
              <a:ext uri="{FF2B5EF4-FFF2-40B4-BE49-F238E27FC236}">
                <a16:creationId xmlns:a16="http://schemas.microsoft.com/office/drawing/2014/main" id="{A136EEB3-5541-3FA1-2EF9-D0487F2F08C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D8C7411-3D1D-46C9-891E-4BD664BDBC8D}" label="" lang="en" r:embed="rId5"/>
                        </p173:trackLst>
                      </p173:tracksInfo>
                    </p:ext>
                  </p14:extLst>
                </p14:media>
              </p:ext>
            </p:extLst>
          </p:nvPr>
        </p:nvPicPr>
        <p:blipFill>
          <a:blip r:embed="rId6"/>
          <a:srcRect l="-203125" t="-203125" r="-203125" b="-203125"/>
          <a:stretch>
            <a:fillRect/>
          </a:stretch>
        </p:blipFill>
        <p:spPr>
          <a:xfrm>
            <a:off x="10254861" y="5219893"/>
            <a:ext cx="2057400" cy="2057400"/>
          </a:xfrm>
          <a:prstGeom prst="ellipse">
            <a:avLst/>
          </a:prstGeom>
        </p:spPr>
      </p:pic>
      <p:sp>
        <p:nvSpPr>
          <p:cNvPr id="2" name="Title 1">
            <a:extLst>
              <a:ext uri="{FF2B5EF4-FFF2-40B4-BE49-F238E27FC236}">
                <a16:creationId xmlns:a16="http://schemas.microsoft.com/office/drawing/2014/main" id="{6B37F768-75AF-47C3-8C62-8FBE470509B5}"/>
              </a:ext>
            </a:extLst>
          </p:cNvPr>
          <p:cNvSpPr>
            <a:spLocks noGrp="1"/>
          </p:cNvSpPr>
          <p:nvPr>
            <p:ph type="title"/>
          </p:nvPr>
        </p:nvSpPr>
        <p:spPr/>
        <p:txBody>
          <a:bodyPr>
            <a:normAutofit/>
          </a:bodyPr>
          <a:lstStyle/>
          <a:p>
            <a:r>
              <a:rPr lang="en-GB"/>
              <a:t>Privacy </a:t>
            </a:r>
          </a:p>
        </p:txBody>
      </p:sp>
      <p:sp>
        <p:nvSpPr>
          <p:cNvPr id="4" name="TextBox 3">
            <a:extLst>
              <a:ext uri="{FF2B5EF4-FFF2-40B4-BE49-F238E27FC236}">
                <a16:creationId xmlns:a16="http://schemas.microsoft.com/office/drawing/2014/main" id="{2D05BAD8-C18F-9012-0A91-49F509318483}"/>
              </a:ext>
            </a:extLst>
          </p:cNvPr>
          <p:cNvSpPr txBox="1"/>
          <p:nvPr/>
        </p:nvSpPr>
        <p:spPr>
          <a:xfrm>
            <a:off x="4471147" y="480912"/>
            <a:ext cx="7167282" cy="646331"/>
          </a:xfrm>
          <a:prstGeom prst="rect">
            <a:avLst/>
          </a:prstGeom>
          <a:noFill/>
        </p:spPr>
        <p:txBody>
          <a:bodyPr wrap="square">
            <a:spAutoFit/>
          </a:bodyPr>
          <a:lstStyle/>
          <a:p>
            <a:pPr marL="285750" lvl="0" indent="-285750" rtl="0">
              <a:buFont typeface="Wingdings" panose="05000000000000000000" pitchFamily="2" charset="2"/>
              <a:buChar char="Ø"/>
            </a:pPr>
            <a:r>
              <a:rPr lang="en-GB" sz="1800" dirty="0">
                <a:latin typeface="Open Sans" panose="020B0606030504020204" pitchFamily="34" charset="0"/>
                <a:ea typeface="Open Sans" panose="020B0606030504020204" pitchFamily="34" charset="0"/>
                <a:cs typeface="Open Sans" panose="020B0606030504020204" pitchFamily="34" charset="0"/>
              </a:rPr>
              <a:t>Let's Hear Your Voice is </a:t>
            </a:r>
            <a:r>
              <a:rPr lang="en-GB" sz="1800" b="1" dirty="0">
                <a:latin typeface="Open Sans" panose="020B0606030504020204" pitchFamily="34" charset="0"/>
                <a:ea typeface="Open Sans" panose="020B0606030504020204" pitchFamily="34" charset="0"/>
                <a:cs typeface="Open Sans" panose="020B0606030504020204" pitchFamily="34" charset="0"/>
              </a:rPr>
              <a:t>completely anonymous</a:t>
            </a:r>
            <a:r>
              <a:rPr lang="en-GB" sz="1800" dirty="0">
                <a:latin typeface="Open Sans" panose="020B0606030504020204" pitchFamily="34" charset="0"/>
                <a:ea typeface="Open Sans" panose="020B0606030504020204" pitchFamily="34" charset="0"/>
                <a:cs typeface="Open Sans" panose="020B0606030504020204" pitchFamily="34" charset="0"/>
              </a:rPr>
              <a:t> and no pupil identifiable data will collected,</a:t>
            </a:r>
          </a:p>
        </p:txBody>
      </p:sp>
      <p:sp>
        <p:nvSpPr>
          <p:cNvPr id="7" name="TextBox 6">
            <a:extLst>
              <a:ext uri="{FF2B5EF4-FFF2-40B4-BE49-F238E27FC236}">
                <a16:creationId xmlns:a16="http://schemas.microsoft.com/office/drawing/2014/main" id="{F7A2D983-01E3-58F3-517B-F594DEFF88F9}"/>
              </a:ext>
            </a:extLst>
          </p:cNvPr>
          <p:cNvSpPr txBox="1"/>
          <p:nvPr/>
        </p:nvSpPr>
        <p:spPr>
          <a:xfrm>
            <a:off x="4471147" y="2031466"/>
            <a:ext cx="7167282" cy="369332"/>
          </a:xfrm>
          <a:prstGeom prst="rect">
            <a:avLst/>
          </a:prstGeom>
          <a:noFill/>
        </p:spPr>
        <p:txBody>
          <a:bodyPr wrap="square">
            <a:spAutoFit/>
          </a:bodyPr>
          <a:lstStyle/>
          <a:p>
            <a:pPr marL="285750" lvl="0" indent="-285750">
              <a:buFont typeface="Wingdings" panose="05000000000000000000" pitchFamily="2" charset="2"/>
              <a:buChar char="Ø"/>
            </a:pPr>
            <a:r>
              <a:rPr lang="en-GB" sz="1800" dirty="0">
                <a:latin typeface="Open Sans" panose="020B0606030504020204" pitchFamily="34" charset="0"/>
                <a:ea typeface="Open Sans" panose="020B0606030504020204" pitchFamily="34" charset="0"/>
                <a:cs typeface="Open Sans" panose="020B0606030504020204" pitchFamily="34" charset="0"/>
              </a:rPr>
              <a:t>The data will be stored by Barnsley Council</a:t>
            </a:r>
            <a:endParaRPr lang="en-GB" dirty="0"/>
          </a:p>
        </p:txBody>
      </p:sp>
      <p:sp>
        <p:nvSpPr>
          <p:cNvPr id="9" name="TextBox 8">
            <a:extLst>
              <a:ext uri="{FF2B5EF4-FFF2-40B4-BE49-F238E27FC236}">
                <a16:creationId xmlns:a16="http://schemas.microsoft.com/office/drawing/2014/main" id="{EB6B75E4-AA06-49D4-C8C3-E5BF0B6340A5}"/>
              </a:ext>
            </a:extLst>
          </p:cNvPr>
          <p:cNvSpPr txBox="1"/>
          <p:nvPr/>
        </p:nvSpPr>
        <p:spPr>
          <a:xfrm>
            <a:off x="4471147" y="3101319"/>
            <a:ext cx="7167282" cy="646331"/>
          </a:xfrm>
          <a:prstGeom prst="rect">
            <a:avLst/>
          </a:prstGeom>
          <a:noFill/>
        </p:spPr>
        <p:txBody>
          <a:bodyPr wrap="square">
            <a:spAutoFit/>
          </a:bodyPr>
          <a:lstStyle/>
          <a:p>
            <a:pPr marL="285750" lvl="0" indent="-285750">
              <a:buFont typeface="Wingdings" panose="05000000000000000000" pitchFamily="2" charset="2"/>
              <a:buChar char="Ø"/>
            </a:pPr>
            <a:r>
              <a:rPr lang="en-GB" sz="1800" dirty="0">
                <a:latin typeface="Open Sans" panose="020B0606030504020204" pitchFamily="34" charset="0"/>
                <a:ea typeface="Open Sans" panose="020B0606030504020204" pitchFamily="34" charset="0"/>
                <a:cs typeface="Open Sans" panose="020B0606030504020204" pitchFamily="34" charset="0"/>
              </a:rPr>
              <a:t>Top level data will be shown on a population level dashboard to show data in a clear visual manner,</a:t>
            </a:r>
          </a:p>
        </p:txBody>
      </p:sp>
      <p:sp>
        <p:nvSpPr>
          <p:cNvPr id="11" name="TextBox 10">
            <a:extLst>
              <a:ext uri="{FF2B5EF4-FFF2-40B4-BE49-F238E27FC236}">
                <a16:creationId xmlns:a16="http://schemas.microsoft.com/office/drawing/2014/main" id="{8E5451FE-7095-5160-4AB1-7A4E41D0335D}"/>
              </a:ext>
            </a:extLst>
          </p:cNvPr>
          <p:cNvSpPr txBox="1"/>
          <p:nvPr/>
        </p:nvSpPr>
        <p:spPr>
          <a:xfrm>
            <a:off x="4471147" y="4674956"/>
            <a:ext cx="7167282" cy="646331"/>
          </a:xfrm>
          <a:prstGeom prst="rect">
            <a:avLst/>
          </a:prstGeom>
          <a:noFill/>
        </p:spPr>
        <p:txBody>
          <a:bodyPr wrap="square">
            <a:spAutoFit/>
          </a:bodyPr>
          <a:lstStyle/>
          <a:p>
            <a:pPr marL="285750" lvl="0" indent="-285750" rtl="0">
              <a:buFont typeface="Wingdings" panose="05000000000000000000" pitchFamily="2" charset="2"/>
              <a:buChar char="Ø"/>
            </a:pPr>
            <a:r>
              <a:rPr lang="en-GB" sz="1800" dirty="0">
                <a:latin typeface="Open Sans" panose="020B0606030504020204" pitchFamily="34" charset="0"/>
                <a:ea typeface="Open Sans" panose="020B0606030504020204" pitchFamily="34" charset="0"/>
                <a:cs typeface="Open Sans" panose="020B0606030504020204" pitchFamily="34" charset="0"/>
              </a:rPr>
              <a:t>All participating schools' data will be issued on an individual school level report. </a:t>
            </a:r>
          </a:p>
        </p:txBody>
      </p:sp>
    </p:spTree>
    <p:extLst>
      <p:ext uri="{BB962C8B-B14F-4D97-AF65-F5344CB8AC3E}">
        <p14:creationId xmlns:p14="http://schemas.microsoft.com/office/powerpoint/2010/main" val="2727829790"/>
      </p:ext>
    </p:extLst>
  </p:cSld>
  <p:clrMapOvr>
    <a:masterClrMapping/>
  </p:clrMapOvr>
  <mc:AlternateContent xmlns:mc="http://schemas.openxmlformats.org/markup-compatibility/2006" xmlns:p14="http://schemas.microsoft.com/office/powerpoint/2010/main">
    <mc:Choice Requires="p14">
      <p:transition spd="slow" p14:dur="1600" advTm="65000">
        <p14:prism isInverted="1"/>
      </p:transition>
    </mc:Choice>
    <mc:Fallback xmlns="">
      <p:transition spd="slow"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E7B2-6289-7787-510B-52BC2B49ABEE}"/>
              </a:ext>
            </a:extLst>
          </p:cNvPr>
          <p:cNvSpPr>
            <a:spLocks noGrp="1"/>
          </p:cNvSpPr>
          <p:nvPr>
            <p:ph type="title"/>
          </p:nvPr>
        </p:nvSpPr>
        <p:spPr>
          <a:xfrm>
            <a:off x="704776" y="2227800"/>
            <a:ext cx="3200400" cy="2286000"/>
          </a:xfrm>
        </p:spPr>
        <p:txBody>
          <a:bodyPr>
            <a:normAutofit/>
          </a:bodyPr>
          <a:lstStyle/>
          <a:p>
            <a:r>
              <a:rPr lang="en-GB" dirty="0"/>
              <a:t>Consent</a:t>
            </a:r>
            <a:br>
              <a:rPr lang="en-GB" dirty="0"/>
            </a:br>
            <a:br>
              <a:rPr lang="en-GB" dirty="0"/>
            </a:br>
            <a:br>
              <a:rPr lang="en-GB" dirty="0"/>
            </a:br>
            <a:endParaRPr lang="en-GB" dirty="0">
              <a:highlight>
                <a:srgbClr val="FFFF00"/>
              </a:highlight>
            </a:endParaRPr>
          </a:p>
        </p:txBody>
      </p:sp>
      <p:sp>
        <p:nvSpPr>
          <p:cNvPr id="8" name="TextBox 7">
            <a:extLst>
              <a:ext uri="{FF2B5EF4-FFF2-40B4-BE49-F238E27FC236}">
                <a16:creationId xmlns:a16="http://schemas.microsoft.com/office/drawing/2014/main" id="{57EA8510-7FB5-D85C-3690-BB4D89ACFF9E}"/>
              </a:ext>
            </a:extLst>
          </p:cNvPr>
          <p:cNvSpPr txBox="1"/>
          <p:nvPr/>
        </p:nvSpPr>
        <p:spPr>
          <a:xfrm>
            <a:off x="4258515" y="233368"/>
            <a:ext cx="7690469" cy="5355312"/>
          </a:xfrm>
          <a:prstGeom prst="rect">
            <a:avLst/>
          </a:prstGeom>
          <a:noFill/>
        </p:spPr>
        <p:txBody>
          <a:bodyPr wrap="square">
            <a:spAutoFit/>
          </a:bodyPr>
          <a:lstStyle/>
          <a:p>
            <a:r>
              <a:rPr lang="en-GB" b="1" dirty="0">
                <a:effectLst/>
                <a:latin typeface="Aptos" panose="020B0004020202020204" pitchFamily="34" charset="0"/>
                <a:ea typeface="Aptos" panose="020B0004020202020204" pitchFamily="34" charset="0"/>
                <a:cs typeface="Aptos" panose="020B0004020202020204" pitchFamily="34" charset="0"/>
              </a:rPr>
              <a:t>From a GDPR perspective </a:t>
            </a:r>
            <a:r>
              <a:rPr lang="en-GB" dirty="0">
                <a:effectLst/>
                <a:latin typeface="Aptos" panose="020B0004020202020204" pitchFamily="34" charset="0"/>
                <a:ea typeface="Aptos" panose="020B0004020202020204" pitchFamily="34" charset="0"/>
                <a:cs typeface="Aptos" panose="020B0004020202020204" pitchFamily="34" charset="0"/>
              </a:rPr>
              <a:t>We can use informed consent providing the child understands what they are being asked to do.</a:t>
            </a:r>
          </a:p>
          <a:p>
            <a:endParaRPr lang="en-GB" dirty="0">
              <a:latin typeface="Aptos" panose="020B0004020202020204" pitchFamily="34" charset="0"/>
              <a:ea typeface="Aptos" panose="020B0004020202020204" pitchFamily="34" charset="0"/>
              <a:cs typeface="Aptos" panose="020B0004020202020204" pitchFamily="34" charset="0"/>
            </a:endParaRPr>
          </a:p>
          <a:p>
            <a:r>
              <a:rPr lang="en-GB" b="1" i="1" dirty="0">
                <a:effectLst/>
                <a:latin typeface="Aptos" panose="020B0004020202020204" pitchFamily="34" charset="0"/>
                <a:ea typeface="Aptos" panose="020B0004020202020204" pitchFamily="34" charset="0"/>
                <a:cs typeface="Aptos" panose="020B0004020202020204" pitchFamily="34" charset="0"/>
              </a:rPr>
              <a:t> If we are of the view that the child cannot understand what they are consenting to participate in, then we </a:t>
            </a:r>
            <a:r>
              <a:rPr lang="en-GB" b="1" i="1" u="sng" dirty="0">
                <a:solidFill>
                  <a:srgbClr val="FF0000"/>
                </a:solidFill>
                <a:effectLst/>
                <a:latin typeface="Aptos" panose="020B0004020202020204" pitchFamily="34" charset="0"/>
                <a:ea typeface="Aptos" panose="020B0004020202020204" pitchFamily="34" charset="0"/>
                <a:cs typeface="Aptos" panose="020B0004020202020204" pitchFamily="34" charset="0"/>
              </a:rPr>
              <a:t>must</a:t>
            </a:r>
            <a:r>
              <a:rPr lang="en-GB" b="1" i="1" dirty="0">
                <a:effectLst/>
                <a:latin typeface="Aptos" panose="020B0004020202020204" pitchFamily="34" charset="0"/>
                <a:ea typeface="Aptos" panose="020B0004020202020204" pitchFamily="34" charset="0"/>
                <a:cs typeface="Aptos" panose="020B0004020202020204" pitchFamily="34" charset="0"/>
              </a:rPr>
              <a:t> obtain parental consent for those 12 and under. </a:t>
            </a:r>
          </a:p>
          <a:p>
            <a:endParaRPr lang="en-GB" b="1" dirty="0">
              <a:latin typeface="Aptos" panose="020B0004020202020204" pitchFamily="34" charset="0"/>
              <a:ea typeface="Aptos" panose="020B0004020202020204" pitchFamily="34" charset="0"/>
              <a:cs typeface="Aptos" panose="020B0004020202020204" pitchFamily="34" charset="0"/>
            </a:endParaRPr>
          </a:p>
          <a:p>
            <a:r>
              <a:rPr lang="en-GB" b="1" dirty="0">
                <a:effectLst/>
                <a:latin typeface="Aptos" panose="020B0004020202020204" pitchFamily="34" charset="0"/>
                <a:ea typeface="Aptos" panose="020B0004020202020204" pitchFamily="34" charset="0"/>
                <a:cs typeface="Aptos" panose="020B0004020202020204" pitchFamily="34" charset="0"/>
              </a:rPr>
              <a:t>A template parent / carer letter can be found in the resource pack to communicate with parents. </a:t>
            </a:r>
          </a:p>
          <a:p>
            <a:endParaRPr lang="en-GB" dirty="0">
              <a:effectLst/>
              <a:latin typeface="Aptos" panose="020B0004020202020204" pitchFamily="34" charset="0"/>
              <a:ea typeface="Aptos" panose="020B0004020202020204" pitchFamily="34" charset="0"/>
              <a:cs typeface="Aptos" panose="020B0004020202020204" pitchFamily="34" charset="0"/>
            </a:endParaRPr>
          </a:p>
          <a:p>
            <a:r>
              <a:rPr lang="en-GB" dirty="0">
                <a:effectLst/>
                <a:latin typeface="Aptos" panose="020B0004020202020204" pitchFamily="34" charset="0"/>
                <a:ea typeface="Aptos" panose="020B0004020202020204" pitchFamily="34" charset="0"/>
                <a:cs typeface="Aptos" panose="020B0004020202020204" pitchFamily="34" charset="0"/>
              </a:rPr>
              <a:t>We recommend that you </a:t>
            </a:r>
            <a:r>
              <a:rPr lang="en-GB" b="1" dirty="0">
                <a:effectLst/>
                <a:latin typeface="Aptos" panose="020B0004020202020204" pitchFamily="34" charset="0"/>
                <a:ea typeface="Aptos" panose="020B0004020202020204" pitchFamily="34" charset="0"/>
                <a:cs typeface="Aptos" panose="020B0004020202020204" pitchFamily="34" charset="0"/>
              </a:rPr>
              <a:t>communicate with all parents regardless of participant age,</a:t>
            </a:r>
            <a:r>
              <a:rPr lang="en-GB" dirty="0">
                <a:effectLst/>
                <a:latin typeface="Aptos" panose="020B0004020202020204" pitchFamily="34" charset="0"/>
                <a:ea typeface="Aptos" panose="020B0004020202020204" pitchFamily="34" charset="0"/>
                <a:cs typeface="Aptos" panose="020B0004020202020204" pitchFamily="34" charset="0"/>
              </a:rPr>
              <a:t> to inform them that the school is taking part in Let's Hear Your Voice (a template parent letter is available), parents should be given the opportunity to opt their child out of completing the survey should they choose. </a:t>
            </a:r>
          </a:p>
          <a:p>
            <a:endParaRPr lang="en-GB" dirty="0">
              <a:effectLst/>
              <a:latin typeface="Aptos" panose="020B0004020202020204" pitchFamily="34" charset="0"/>
              <a:ea typeface="Aptos" panose="020B0004020202020204" pitchFamily="34" charset="0"/>
              <a:cs typeface="Aptos" panose="020B0004020202020204" pitchFamily="34" charset="0"/>
            </a:endParaRPr>
          </a:p>
          <a:p>
            <a:r>
              <a:rPr lang="en-GB" dirty="0">
                <a:effectLst/>
                <a:latin typeface="Aptos" panose="020B0004020202020204" pitchFamily="34" charset="0"/>
                <a:ea typeface="Aptos" panose="020B0004020202020204" pitchFamily="34" charset="0"/>
                <a:cs typeface="Aptos" panose="020B0004020202020204" pitchFamily="34" charset="0"/>
              </a:rPr>
              <a:t>Let's Hear Your Voice is </a:t>
            </a:r>
            <a:r>
              <a:rPr lang="en-GB" b="1" dirty="0">
                <a:effectLst/>
                <a:latin typeface="Aptos" panose="020B0004020202020204" pitchFamily="34" charset="0"/>
                <a:ea typeface="Aptos" panose="020B0004020202020204" pitchFamily="34" charset="0"/>
                <a:cs typeface="Aptos" panose="020B0004020202020204" pitchFamily="34" charset="0"/>
              </a:rPr>
              <a:t>not mandatory, </a:t>
            </a:r>
            <a:r>
              <a:rPr lang="en-GB" dirty="0">
                <a:effectLst/>
                <a:latin typeface="Aptos" panose="020B0004020202020204" pitchFamily="34" charset="0"/>
                <a:ea typeface="Aptos" panose="020B0004020202020204" pitchFamily="34" charset="0"/>
                <a:cs typeface="Aptos" panose="020B0004020202020204" pitchFamily="34" charset="0"/>
              </a:rPr>
              <a:t>and schools are not required to take part if they do not want to</a:t>
            </a:r>
          </a:p>
          <a:p>
            <a:pPr marL="285750" lvl="0" indent="-285750" rtl="0">
              <a:buFont typeface="Wingdings" panose="05000000000000000000" pitchFamily="2" charset="2"/>
              <a:buChar char="Ø"/>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Audio 16" descr="Audio">
            <a:hlinkClick r:id="" action="ppaction://media"/>
            <a:extLst>
              <a:ext uri="{FF2B5EF4-FFF2-40B4-BE49-F238E27FC236}">
                <a16:creationId xmlns:a16="http://schemas.microsoft.com/office/drawing/2014/main" id="{D4C69D6E-A865-5574-9D7B-38D58C1AA66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B8FD0DF-B436-4DBD-976B-93BFB751E545}" label="" lang="en" r:embed="rId5"/>
                        </p173:trackLst>
                      </p173:tracksInfo>
                    </p:ext>
                  </p14:extLst>
                </p14:media>
              </p:ext>
            </p:extLst>
          </p:nvPr>
        </p:nvPicPr>
        <p:blipFill>
          <a:blip r:embed="rId6"/>
          <a:srcRect l="-203125" t="-203125" r="-203125" b="-203125"/>
          <a:stretch>
            <a:fillRect/>
          </a:stretch>
        </p:blipFill>
        <p:spPr>
          <a:xfrm>
            <a:off x="10633071" y="5150791"/>
            <a:ext cx="2057400" cy="2057400"/>
          </a:xfrm>
          <a:prstGeom prst="ellipse">
            <a:avLst/>
          </a:prstGeom>
        </p:spPr>
      </p:pic>
    </p:spTree>
    <p:extLst>
      <p:ext uri="{BB962C8B-B14F-4D97-AF65-F5344CB8AC3E}">
        <p14:creationId xmlns:p14="http://schemas.microsoft.com/office/powerpoint/2010/main" val="1923634562"/>
      </p:ext>
    </p:extLst>
  </p:cSld>
  <p:clrMapOvr>
    <a:masterClrMapping/>
  </p:clrMapOvr>
  <mc:AlternateContent xmlns:mc="http://schemas.openxmlformats.org/markup-compatibility/2006" xmlns:p14="http://schemas.microsoft.com/office/powerpoint/2010/main">
    <mc:Choice Requires="p14">
      <p:transition spd="slow" p14:dur="1600" advTm="47908">
        <p14:prism isInverted="1"/>
      </p:transition>
    </mc:Choice>
    <mc:Fallback xmlns="">
      <p:transition spd="slow" advTm="47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Audio 20" descr="Audio button">
            <a:hlinkClick r:id="" action="ppaction://media"/>
            <a:extLst>
              <a:ext uri="{FF2B5EF4-FFF2-40B4-BE49-F238E27FC236}">
                <a16:creationId xmlns:a16="http://schemas.microsoft.com/office/drawing/2014/main" id="{3913B48D-640A-9E2D-B032-924F2B20062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28CCA4F-CF4B-4B7D-BE05-B1EC3EDB0B6B}" label="" lang="en" r:embed="rId5"/>
                        </p173:trackLst>
                      </p173:tracksInfo>
                    </p:ext>
                  </p14:extLst>
                </p14:media>
              </p:ext>
            </p:extLst>
          </p:nvPr>
        </p:nvPicPr>
        <p:blipFill>
          <a:blip r:embed="rId6"/>
          <a:srcRect l="-203125" t="-203125" r="-203125" b="-203125"/>
          <a:stretch>
            <a:fillRect/>
          </a:stretch>
        </p:blipFill>
        <p:spPr>
          <a:xfrm>
            <a:off x="10525212" y="4952473"/>
            <a:ext cx="2057400" cy="2057400"/>
          </a:xfrm>
          <a:prstGeom prst="ellipse">
            <a:avLst/>
          </a:prstGeom>
        </p:spPr>
      </p:pic>
      <p:sp>
        <p:nvSpPr>
          <p:cNvPr id="2" name="Title 1">
            <a:extLst>
              <a:ext uri="{FF2B5EF4-FFF2-40B4-BE49-F238E27FC236}">
                <a16:creationId xmlns:a16="http://schemas.microsoft.com/office/drawing/2014/main" id="{6B37F768-75AF-47C3-8C62-8FBE470509B5}"/>
              </a:ext>
            </a:extLst>
          </p:cNvPr>
          <p:cNvSpPr>
            <a:spLocks noGrp="1"/>
          </p:cNvSpPr>
          <p:nvPr>
            <p:ph type="title"/>
          </p:nvPr>
        </p:nvSpPr>
        <p:spPr/>
        <p:txBody>
          <a:bodyPr>
            <a:normAutofit/>
          </a:bodyPr>
          <a:lstStyle/>
          <a:p>
            <a:r>
              <a:rPr lang="en-GB" dirty="0"/>
              <a:t>Survey Delivery</a:t>
            </a:r>
          </a:p>
        </p:txBody>
      </p:sp>
      <p:sp>
        <p:nvSpPr>
          <p:cNvPr id="9" name="Rectangle 8" descr="Megaphone">
            <a:extLst>
              <a:ext uri="{FF2B5EF4-FFF2-40B4-BE49-F238E27FC236}">
                <a16:creationId xmlns:a16="http://schemas.microsoft.com/office/drawing/2014/main" id="{6732EB6C-180A-B7B5-8712-6287A5428DA3}"/>
              </a:ext>
            </a:extLst>
          </p:cNvPr>
          <p:cNvSpPr/>
          <p:nvPr/>
        </p:nvSpPr>
        <p:spPr>
          <a:xfrm>
            <a:off x="4538253" y="636593"/>
            <a:ext cx="748125" cy="748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solidFill>
              <a:schemeClr val="bg1"/>
            </a:solid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CD60E898-D0AE-4DA8-5FBF-F470B293718F}"/>
              </a:ext>
            </a:extLst>
          </p:cNvPr>
          <p:cNvSpPr txBox="1"/>
          <p:nvPr/>
        </p:nvSpPr>
        <p:spPr>
          <a:xfrm>
            <a:off x="5868580" y="571144"/>
            <a:ext cx="6007100" cy="1123384"/>
          </a:xfrm>
          <a:prstGeom prst="rect">
            <a:avLst/>
          </a:prstGeom>
          <a:noFill/>
        </p:spPr>
        <p:txBody>
          <a:bodyPr wrap="square">
            <a:spAutoFit/>
          </a:bodyPr>
          <a:lstStyle/>
          <a:p>
            <a:pPr marL="0" lvl="0" indent="0" defTabSz="889000">
              <a:lnSpc>
                <a:spcPct val="100000"/>
              </a:lnSpc>
              <a:spcBef>
                <a:spcPct val="0"/>
              </a:spcBef>
              <a:spcAft>
                <a:spcPct val="35000"/>
              </a:spcAft>
              <a:buNone/>
              <a:defRPr cap="all"/>
            </a:pPr>
            <a:r>
              <a:rPr lang="en-GB" sz="2000" kern="1200" cap="none" dirty="0">
                <a:latin typeface="Open Sans" panose="020B0606030504020204" pitchFamily="34" charset="0"/>
                <a:ea typeface="Open Sans" panose="020B0606030504020204" pitchFamily="34" charset="0"/>
                <a:cs typeface="Open Sans" panose="020B0606030504020204" pitchFamily="34" charset="0"/>
              </a:rPr>
              <a:t>Let's hear your voice will be open for 8 weeks </a:t>
            </a:r>
          </a:p>
          <a:p>
            <a:pPr marL="0" lvl="0" indent="0" defTabSz="889000">
              <a:lnSpc>
                <a:spcPct val="100000"/>
              </a:lnSpc>
              <a:spcBef>
                <a:spcPct val="0"/>
              </a:spcBef>
              <a:spcAft>
                <a:spcPct val="35000"/>
              </a:spcAft>
              <a:buNone/>
              <a:defRPr cap="all"/>
            </a:pPr>
            <a:r>
              <a:rPr lang="en-GB" sz="2000" b="1" kern="1200" cap="none" dirty="0">
                <a:latin typeface="Open Sans" panose="020B0606030504020204" pitchFamily="34" charset="0"/>
                <a:ea typeface="Open Sans" panose="020B0606030504020204" pitchFamily="34" charset="0"/>
                <a:cs typeface="Open Sans" panose="020B0606030504020204" pitchFamily="34" charset="0"/>
              </a:rPr>
              <a:t>(</a:t>
            </a:r>
            <a:r>
              <a:rPr lang="en-GB" sz="2000" b="1" kern="1200" cap="none" dirty="0">
                <a:highlight>
                  <a:srgbClr val="FFFF00"/>
                </a:highlight>
                <a:latin typeface="Open Sans" panose="020B0606030504020204" pitchFamily="34" charset="0"/>
                <a:ea typeface="Open Sans" panose="020B0606030504020204" pitchFamily="34" charset="0"/>
                <a:cs typeface="Open Sans" panose="020B0606030504020204" pitchFamily="34" charset="0"/>
              </a:rPr>
              <a:t>Monday 7</a:t>
            </a:r>
            <a:r>
              <a:rPr lang="en-GB" sz="2000" b="1" kern="1200" cap="none" baseline="30000" dirty="0">
                <a:highlight>
                  <a:srgbClr val="FFFF00"/>
                </a:highlight>
                <a:latin typeface="Open Sans" panose="020B0606030504020204" pitchFamily="34" charset="0"/>
                <a:ea typeface="Open Sans" panose="020B0606030504020204" pitchFamily="34" charset="0"/>
                <a:cs typeface="Open Sans" panose="020B0606030504020204" pitchFamily="34" charset="0"/>
              </a:rPr>
              <a:t>th</a:t>
            </a:r>
            <a:r>
              <a:rPr lang="en-GB" sz="2000" b="1" kern="1200" cap="none" dirty="0">
                <a:highlight>
                  <a:srgbClr val="FFFF00"/>
                </a:highlight>
                <a:latin typeface="Open Sans" panose="020B0606030504020204" pitchFamily="34" charset="0"/>
                <a:ea typeface="Open Sans" panose="020B0606030504020204" pitchFamily="34" charset="0"/>
                <a:cs typeface="Open Sans" panose="020B0606030504020204" pitchFamily="34" charset="0"/>
              </a:rPr>
              <a:t> October 2024 – Monday 9</a:t>
            </a:r>
            <a:r>
              <a:rPr lang="en-GB" sz="2000" b="1" kern="1200" cap="none" baseline="30000" dirty="0">
                <a:highlight>
                  <a:srgbClr val="FFFF00"/>
                </a:highlight>
                <a:latin typeface="Open Sans" panose="020B0606030504020204" pitchFamily="34" charset="0"/>
                <a:ea typeface="Open Sans" panose="020B0606030504020204" pitchFamily="34" charset="0"/>
                <a:cs typeface="Open Sans" panose="020B0606030504020204" pitchFamily="34" charset="0"/>
              </a:rPr>
              <a:t>th</a:t>
            </a:r>
            <a:r>
              <a:rPr lang="en-GB" sz="2000" b="1" kern="1200" cap="none" dirty="0">
                <a:highlight>
                  <a:srgbClr val="FFFF00"/>
                </a:highlight>
                <a:latin typeface="Open Sans" panose="020B0606030504020204" pitchFamily="34" charset="0"/>
                <a:ea typeface="Open Sans" panose="020B0606030504020204" pitchFamily="34" charset="0"/>
                <a:cs typeface="Open Sans" panose="020B0606030504020204" pitchFamily="34" charset="0"/>
              </a:rPr>
              <a:t> December 2024]</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descr="Children outline">
            <a:extLst>
              <a:ext uri="{FF2B5EF4-FFF2-40B4-BE49-F238E27FC236}">
                <a16:creationId xmlns:a16="http://schemas.microsoft.com/office/drawing/2014/main" id="{67953C6E-2C74-EF79-ADAE-0D1AD165E38E}"/>
              </a:ext>
            </a:extLst>
          </p:cNvPr>
          <p:cNvSpPr/>
          <p:nvPr/>
        </p:nvSpPr>
        <p:spPr>
          <a:xfrm>
            <a:off x="4537621" y="1973612"/>
            <a:ext cx="748125" cy="748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accent1">
                <a:alpha val="0"/>
              </a:schemeClr>
            </a:solidFill>
          </a:ln>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0DBDB3C7-A9FC-00FF-54BA-07A42A5087F5}"/>
              </a:ext>
            </a:extLst>
          </p:cNvPr>
          <p:cNvSpPr txBox="1"/>
          <p:nvPr/>
        </p:nvSpPr>
        <p:spPr>
          <a:xfrm>
            <a:off x="5867948" y="2013851"/>
            <a:ext cx="6007100" cy="707886"/>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We need your help to maximise participation in your setting. </a:t>
            </a:r>
          </a:p>
        </p:txBody>
      </p:sp>
      <p:sp>
        <p:nvSpPr>
          <p:cNvPr id="17" name="Rectangle 16" descr="Children outline">
            <a:extLst>
              <a:ext uri="{FF2B5EF4-FFF2-40B4-BE49-F238E27FC236}">
                <a16:creationId xmlns:a16="http://schemas.microsoft.com/office/drawing/2014/main" id="{98358637-4433-62AC-D499-A13DC773548D}"/>
              </a:ext>
            </a:extLst>
          </p:cNvPr>
          <p:cNvSpPr/>
          <p:nvPr/>
        </p:nvSpPr>
        <p:spPr>
          <a:xfrm>
            <a:off x="4537621" y="3310631"/>
            <a:ext cx="748125" cy="748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accent1">
                <a:alpha val="0"/>
              </a:schemeClr>
            </a:solidFill>
          </a:ln>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Box 17">
            <a:extLst>
              <a:ext uri="{FF2B5EF4-FFF2-40B4-BE49-F238E27FC236}">
                <a16:creationId xmlns:a16="http://schemas.microsoft.com/office/drawing/2014/main" id="{51579C48-1E68-F38B-CB67-DD39C912A964}"/>
              </a:ext>
            </a:extLst>
          </p:cNvPr>
          <p:cNvSpPr txBox="1"/>
          <p:nvPr/>
        </p:nvSpPr>
        <p:spPr>
          <a:xfrm>
            <a:off x="5867948" y="3139136"/>
            <a:ext cx="6007100" cy="1015663"/>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Pupils should complete this survey during school time in one sitting. (More information around this will be on the next slide)</a:t>
            </a:r>
          </a:p>
        </p:txBody>
      </p:sp>
      <p:sp>
        <p:nvSpPr>
          <p:cNvPr id="13" name="Rectangle 12" descr="Person with Idea">
            <a:extLst>
              <a:ext uri="{FF2B5EF4-FFF2-40B4-BE49-F238E27FC236}">
                <a16:creationId xmlns:a16="http://schemas.microsoft.com/office/drawing/2014/main" id="{42ACDE04-0398-0B5B-E276-A8139CA63A49}"/>
              </a:ext>
            </a:extLst>
          </p:cNvPr>
          <p:cNvSpPr/>
          <p:nvPr/>
        </p:nvSpPr>
        <p:spPr>
          <a:xfrm>
            <a:off x="4537620" y="4548111"/>
            <a:ext cx="748125" cy="74812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TextBox 14">
            <a:extLst>
              <a:ext uri="{FF2B5EF4-FFF2-40B4-BE49-F238E27FC236}">
                <a16:creationId xmlns:a16="http://schemas.microsoft.com/office/drawing/2014/main" id="{ABEFFDB7-6714-3F18-89DF-BEBFE2A1DBCC}"/>
              </a:ext>
            </a:extLst>
          </p:cNvPr>
          <p:cNvSpPr txBox="1"/>
          <p:nvPr/>
        </p:nvSpPr>
        <p:spPr>
          <a:xfrm>
            <a:off x="5867948" y="4548111"/>
            <a:ext cx="6158320" cy="707886"/>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It is important that we </a:t>
            </a:r>
            <a:r>
              <a:rPr lang="en-GB" sz="2000" b="1" i="1" dirty="0">
                <a:latin typeface="Open Sans" panose="020B0606030504020204" pitchFamily="34" charset="0"/>
                <a:ea typeface="Open Sans" panose="020B0606030504020204" pitchFamily="34" charset="0"/>
                <a:cs typeface="Open Sans" panose="020B0606030504020204" pitchFamily="34" charset="0"/>
              </a:rPr>
              <a:t>collect ‘good’ reliable data, </a:t>
            </a:r>
            <a:r>
              <a:rPr lang="en-GB" sz="2000" dirty="0">
                <a:latin typeface="Open Sans" panose="020B0606030504020204" pitchFamily="34" charset="0"/>
                <a:ea typeface="Open Sans" panose="020B0606030504020204" pitchFamily="34" charset="0"/>
                <a:cs typeface="Open Sans" panose="020B0606030504020204" pitchFamily="34" charset="0"/>
              </a:rPr>
              <a:t>by reducing as many </a:t>
            </a:r>
            <a:r>
              <a:rPr lang="en-GB" sz="2000" b="1" i="1" dirty="0">
                <a:latin typeface="Open Sans" panose="020B0606030504020204" pitchFamily="34" charset="0"/>
                <a:ea typeface="Open Sans" panose="020B0606030504020204" pitchFamily="34" charset="0"/>
                <a:cs typeface="Open Sans" panose="020B0606030504020204" pitchFamily="34" charset="0"/>
              </a:rPr>
              <a:t>risks of bias </a:t>
            </a:r>
            <a:r>
              <a:rPr lang="en-GB" sz="2000" dirty="0">
                <a:latin typeface="Open Sans" panose="020B0606030504020204" pitchFamily="34" charset="0"/>
                <a:ea typeface="Open Sans" panose="020B0606030504020204" pitchFamily="34" charset="0"/>
                <a:cs typeface="Open Sans" panose="020B0606030504020204" pitchFamily="34" charset="0"/>
              </a:rPr>
              <a:t>as possible. </a:t>
            </a:r>
          </a:p>
        </p:txBody>
      </p:sp>
    </p:spTree>
    <p:extLst>
      <p:ext uri="{BB962C8B-B14F-4D97-AF65-F5344CB8AC3E}">
        <p14:creationId xmlns:p14="http://schemas.microsoft.com/office/powerpoint/2010/main" val="3622886649"/>
      </p:ext>
    </p:extLst>
  </p:cSld>
  <p:clrMapOvr>
    <a:masterClrMapping/>
  </p:clrMapOvr>
  <mc:AlternateContent xmlns:mc="http://schemas.openxmlformats.org/markup-compatibility/2006" xmlns:p14="http://schemas.microsoft.com/office/powerpoint/2010/main">
    <mc:Choice Requires="p14">
      <p:transition spd="slow" p14:dur="1600" advTm="45000">
        <p14:prism isInverted="1"/>
      </p:transition>
    </mc:Choice>
    <mc:Fallback xmlns="">
      <p:transition spd="slow"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Audio 41" descr="Audio button">
            <a:hlinkClick r:id="" action="ppaction://media"/>
            <a:extLst>
              <a:ext uri="{FF2B5EF4-FFF2-40B4-BE49-F238E27FC236}">
                <a16:creationId xmlns:a16="http://schemas.microsoft.com/office/drawing/2014/main" id="{B5789433-8C74-93C1-F65A-B9B06AAF95D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4C29F04-E1AF-40AC-AF20-6BD60F261BAD}" label="" lang="en"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
        <p:nvSpPr>
          <p:cNvPr id="4" name="Title 1">
            <a:extLst>
              <a:ext uri="{FF2B5EF4-FFF2-40B4-BE49-F238E27FC236}">
                <a16:creationId xmlns:a16="http://schemas.microsoft.com/office/drawing/2014/main" id="{8455E045-A463-6F60-8A9B-BF37D8F947FA}"/>
              </a:ext>
            </a:extLst>
          </p:cNvPr>
          <p:cNvSpPr txBox="1">
            <a:spLocks noGrp="1"/>
          </p:cNvSpPr>
          <p:nvPr>
            <p:ph type="title" idx="4294967295"/>
          </p:nvPr>
        </p:nvSpPr>
        <p:spPr>
          <a:xfrm>
            <a:off x="293067" y="390306"/>
            <a:ext cx="10375900" cy="6242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200" b="0" i="0" u="none" strike="noStrike" kern="1200" cap="none" spc="-5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Advice around how to deliver the survey </a:t>
            </a:r>
          </a:p>
        </p:txBody>
      </p:sp>
      <p:sp>
        <p:nvSpPr>
          <p:cNvPr id="18" name="Rectangle 17" descr="Stopwatch 75% with solid fill">
            <a:extLst>
              <a:ext uri="{FF2B5EF4-FFF2-40B4-BE49-F238E27FC236}">
                <a16:creationId xmlns:a16="http://schemas.microsoft.com/office/drawing/2014/main" id="{EBF27359-3A8F-C001-71E8-0162CC18E7EC}"/>
              </a:ext>
            </a:extLst>
          </p:cNvPr>
          <p:cNvSpPr/>
          <p:nvPr/>
        </p:nvSpPr>
        <p:spPr>
          <a:xfrm>
            <a:off x="421488" y="1411279"/>
            <a:ext cx="679482" cy="679482"/>
          </a:xfrm>
          <a:prstGeom prst="rect">
            <a:avLst/>
          </a:prstGeom>
          <a:blipFill>
            <a:blip r:embed="rId7">
              <a:extLs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7" name="TextBox 16">
            <a:extLst>
              <a:ext uri="{FF2B5EF4-FFF2-40B4-BE49-F238E27FC236}">
                <a16:creationId xmlns:a16="http://schemas.microsoft.com/office/drawing/2014/main" id="{32CA225B-1CCA-2FC7-4CF3-F8C6668BC799}"/>
              </a:ext>
            </a:extLst>
          </p:cNvPr>
          <p:cNvSpPr txBox="1"/>
          <p:nvPr/>
        </p:nvSpPr>
        <p:spPr>
          <a:xfrm>
            <a:off x="1361540" y="1597484"/>
            <a:ext cx="9154416" cy="400110"/>
          </a:xfrm>
          <a:prstGeom prst="rect">
            <a:avLst/>
          </a:prstGeom>
          <a:noFill/>
        </p:spPr>
        <p:txBody>
          <a:bodyPr wrap="square">
            <a:spAutoFit/>
          </a:bodyPr>
          <a:lstStyle/>
          <a:p>
            <a:pPr lvl="0">
              <a:lnSpc>
                <a:spcPct val="100000"/>
              </a:lnSpc>
            </a:pPr>
            <a:r>
              <a:rPr lang="en-GB" sz="2000" b="1" dirty="0">
                <a:latin typeface="Open Sans" panose="020B0606030504020204" pitchFamily="34" charset="0"/>
                <a:ea typeface="Open Sans" panose="020B0606030504020204" pitchFamily="34" charset="0"/>
                <a:cs typeface="Open Sans" panose="020B0606030504020204" pitchFamily="34" charset="0"/>
              </a:rPr>
              <a:t>Allocate around 1 hour</a:t>
            </a:r>
            <a:r>
              <a:rPr lang="en-GB" sz="2000" dirty="0">
                <a:latin typeface="Open Sans" panose="020B0606030504020204" pitchFamily="34" charset="0"/>
                <a:ea typeface="Open Sans" panose="020B0606030504020204" pitchFamily="34" charset="0"/>
                <a:cs typeface="Open Sans" panose="020B0606030504020204" pitchFamily="34" charset="0"/>
              </a:rPr>
              <a:t> for pupils to complete the survey.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descr="Classroom">
            <a:extLst>
              <a:ext uri="{FF2B5EF4-FFF2-40B4-BE49-F238E27FC236}">
                <a16:creationId xmlns:a16="http://schemas.microsoft.com/office/drawing/2014/main" id="{86158A09-C17D-9B61-ED56-A351D915FE36}"/>
              </a:ext>
            </a:extLst>
          </p:cNvPr>
          <p:cNvSpPr/>
          <p:nvPr/>
        </p:nvSpPr>
        <p:spPr>
          <a:xfrm>
            <a:off x="421488" y="2230916"/>
            <a:ext cx="679482" cy="6794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GB"/>
          </a:p>
        </p:txBody>
      </p:sp>
      <p:sp>
        <p:nvSpPr>
          <p:cNvPr id="19" name="TextBox 18">
            <a:extLst>
              <a:ext uri="{FF2B5EF4-FFF2-40B4-BE49-F238E27FC236}">
                <a16:creationId xmlns:a16="http://schemas.microsoft.com/office/drawing/2014/main" id="{5D5A0F29-830D-BD9B-7AF4-4A8D7D0F5256}"/>
              </a:ext>
            </a:extLst>
          </p:cNvPr>
          <p:cNvSpPr txBox="1"/>
          <p:nvPr/>
        </p:nvSpPr>
        <p:spPr>
          <a:xfrm>
            <a:off x="1361540" y="2293294"/>
            <a:ext cx="9928225" cy="707886"/>
          </a:xfrm>
          <a:prstGeom prst="rect">
            <a:avLst/>
          </a:prstGeom>
          <a:noFill/>
        </p:spPr>
        <p:txBody>
          <a:bodyPr wrap="square">
            <a:spAutoFit/>
          </a:bodyPr>
          <a:lstStyle/>
          <a:p>
            <a:pPr lvl="0">
              <a:lnSpc>
                <a:spcPct val="100000"/>
              </a:lnSpc>
            </a:pPr>
            <a:r>
              <a:rPr lang="en-US" sz="2000" b="1" dirty="0">
                <a:latin typeface="Open Sans" panose="020B0606030504020204" pitchFamily="34" charset="0"/>
                <a:ea typeface="Open Sans" panose="020B0606030504020204" pitchFamily="34" charset="0"/>
                <a:cs typeface="Open Sans" panose="020B0606030504020204" pitchFamily="34" charset="0"/>
              </a:rPr>
              <a:t>Show pupils the pupil presentation </a:t>
            </a:r>
            <a:r>
              <a:rPr lang="en-US" sz="2000" dirty="0">
                <a:latin typeface="Open Sans" panose="020B0606030504020204" pitchFamily="34" charset="0"/>
                <a:ea typeface="Open Sans" panose="020B0606030504020204" pitchFamily="34" charset="0"/>
                <a:cs typeface="Open Sans" panose="020B0606030504020204" pitchFamily="34" charset="0"/>
              </a:rPr>
              <a:t>to help them to make an informed choice about their participation.</a:t>
            </a:r>
          </a:p>
        </p:txBody>
      </p:sp>
      <p:sp>
        <p:nvSpPr>
          <p:cNvPr id="8" name="Rectangle 7" descr="Board Room">
            <a:extLst>
              <a:ext uri="{FF2B5EF4-FFF2-40B4-BE49-F238E27FC236}">
                <a16:creationId xmlns:a16="http://schemas.microsoft.com/office/drawing/2014/main" id="{87BB4352-4EC0-0724-38F8-85E635277839}"/>
              </a:ext>
            </a:extLst>
          </p:cNvPr>
          <p:cNvSpPr/>
          <p:nvPr/>
        </p:nvSpPr>
        <p:spPr>
          <a:xfrm>
            <a:off x="405318" y="3148422"/>
            <a:ext cx="679482" cy="67948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
        <p:nvSpPr>
          <p:cNvPr id="13" name="TextBox 12">
            <a:extLst>
              <a:ext uri="{FF2B5EF4-FFF2-40B4-BE49-F238E27FC236}">
                <a16:creationId xmlns:a16="http://schemas.microsoft.com/office/drawing/2014/main" id="{A394E600-8918-19DE-70C5-135F7F294F47}"/>
              </a:ext>
            </a:extLst>
          </p:cNvPr>
          <p:cNvSpPr txBox="1"/>
          <p:nvPr/>
        </p:nvSpPr>
        <p:spPr>
          <a:xfrm>
            <a:off x="1353750" y="3235326"/>
            <a:ext cx="10375899"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omplete the survey in a </a:t>
            </a: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computer room in one sitting </a:t>
            </a:r>
          </a:p>
        </p:txBody>
      </p:sp>
      <p:sp>
        <p:nvSpPr>
          <p:cNvPr id="10" name="Rectangle 9" descr="Users">
            <a:extLst>
              <a:ext uri="{FF2B5EF4-FFF2-40B4-BE49-F238E27FC236}">
                <a16:creationId xmlns:a16="http://schemas.microsoft.com/office/drawing/2014/main" id="{2BFE4800-AABE-20E5-08FA-75BB64C9FE8F}"/>
              </a:ext>
            </a:extLst>
          </p:cNvPr>
          <p:cNvSpPr/>
          <p:nvPr/>
        </p:nvSpPr>
        <p:spPr>
          <a:xfrm>
            <a:off x="425081" y="3964892"/>
            <a:ext cx="679482" cy="67948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A3BB7AFB-BE67-3D3F-9BBE-DE421B27E4E8}"/>
              </a:ext>
            </a:extLst>
          </p:cNvPr>
          <p:cNvSpPr txBox="1"/>
          <p:nvPr/>
        </p:nvSpPr>
        <p:spPr>
          <a:xfrm>
            <a:off x="1329065" y="4063112"/>
            <a:ext cx="10446760" cy="400110"/>
          </a:xfrm>
          <a:prstGeom prst="rect">
            <a:avLst/>
          </a:prstGeom>
          <a:noFill/>
        </p:spPr>
        <p:txBody>
          <a:bodyPr wrap="square">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R</a:t>
            </a: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elevant year groups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to complete the survey on the </a:t>
            </a: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same day, same time</a:t>
            </a:r>
          </a:p>
        </p:txBody>
      </p:sp>
      <p:sp>
        <p:nvSpPr>
          <p:cNvPr id="12" name="Rectangle 11" descr="Headphones">
            <a:extLst>
              <a:ext uri="{FF2B5EF4-FFF2-40B4-BE49-F238E27FC236}">
                <a16:creationId xmlns:a16="http://schemas.microsoft.com/office/drawing/2014/main" id="{F1DEE693-C6FE-AFE0-DBDA-5783F239C2BD}"/>
              </a:ext>
            </a:extLst>
          </p:cNvPr>
          <p:cNvSpPr/>
          <p:nvPr/>
        </p:nvSpPr>
        <p:spPr>
          <a:xfrm>
            <a:off x="435628" y="4936990"/>
            <a:ext cx="600760" cy="601351"/>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099B2149-4A4C-39A5-ADF3-550978C2F3AE}"/>
              </a:ext>
            </a:extLst>
          </p:cNvPr>
          <p:cNvSpPr txBox="1"/>
          <p:nvPr/>
        </p:nvSpPr>
        <p:spPr>
          <a:xfrm>
            <a:off x="1227361" y="4861329"/>
            <a:ext cx="10287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panose="020B0606030504020204" pitchFamily="34" charset="0"/>
                <a:ea typeface="Open Sans" panose="020B0606030504020204" pitchFamily="34" charset="0"/>
                <a:cs typeface="Open Sans" panose="020B0606030504020204" pitchFamily="34" charset="0"/>
              </a:rPr>
              <a:t>Where possible provide </a:t>
            </a: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headphones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to pupils to listen to the audio versions of questions</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143349"/>
      </p:ext>
    </p:extLst>
  </p:cSld>
  <p:clrMapOvr>
    <a:masterClrMapping/>
  </p:clrMapOvr>
  <mc:AlternateContent xmlns:mc="http://schemas.openxmlformats.org/markup-compatibility/2006" xmlns:p14="http://schemas.microsoft.com/office/powerpoint/2010/main">
    <mc:Choice Requires="p14">
      <p:transition spd="slow" p14:dur="1600" advTm="72000">
        <p14:prism isInverted="1"/>
      </p:transition>
    </mc:Choice>
    <mc:Fallback xmlns="">
      <p:transition spd="slow"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Retrospect">
  <a:themeElements>
    <a:clrScheme name="Healthier Futures">
      <a:dk1>
        <a:srgbClr val="333333"/>
      </a:dk1>
      <a:lt1>
        <a:sysClr val="window" lastClr="FFFFFF"/>
      </a:lt1>
      <a:dk2>
        <a:srgbClr val="637052"/>
      </a:dk2>
      <a:lt2>
        <a:srgbClr val="CCDDEA"/>
      </a:lt2>
      <a:accent1>
        <a:srgbClr val="FD8A02"/>
      </a:accent1>
      <a:accent2>
        <a:srgbClr val="02AAFD"/>
      </a:accent2>
      <a:accent3>
        <a:srgbClr val="B8E2F6"/>
      </a:accent3>
      <a:accent4>
        <a:srgbClr val="F6C893"/>
      </a:accent4>
      <a:accent5>
        <a:srgbClr val="F1E218"/>
      </a:accent5>
      <a:accent6>
        <a:srgbClr val="FDF575"/>
      </a:accent6>
      <a:hlink>
        <a:srgbClr val="C213FF"/>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97b9275c-d820-43b6-b02b-98521d9711b8" xsi:nil="true"/>
    <Notes0 xmlns="18f28312-890e-45ef-9117-7554c6346974" xsi:nil="true"/>
    <CategoryDescription xmlns="http://schemas.microsoft.com/sharepoint.v3" xsi:nil="true"/>
    <lcf76f155ced4ddcb4097134ff3c332f xmlns="18f28312-890e-45ef-9117-7554c63469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6FB289735D514F865A238ED6B09241" ma:contentTypeVersion="26" ma:contentTypeDescription="Create a new document." ma:contentTypeScope="" ma:versionID="60891e047df6337007634e31b14a61fc">
  <xsd:schema xmlns:xsd="http://www.w3.org/2001/XMLSchema" xmlns:xs="http://www.w3.org/2001/XMLSchema" xmlns:p="http://schemas.microsoft.com/office/2006/metadata/properties" xmlns:ns2="http://schemas.microsoft.com/sharepoint.v3" xmlns:ns3="18f28312-890e-45ef-9117-7554c6346974" xmlns:ns4="97b9275c-d820-43b6-b02b-98521d9711b8" xmlns:ns5="http://schemas.microsoft.com/sharepoint/v4" targetNamespace="http://schemas.microsoft.com/office/2006/metadata/properties" ma:root="true" ma:fieldsID="4fcdd2c83ccb9decb0137437ba6f27ed" ns2:_="" ns3:_="" ns4:_="" ns5:_="">
    <xsd:import namespace="http://schemas.microsoft.com/sharepoint.v3"/>
    <xsd:import namespace="18f28312-890e-45ef-9117-7554c6346974"/>
    <xsd:import namespace="97b9275c-d820-43b6-b02b-98521d9711b8"/>
    <xsd:import namespace="http://schemas.microsoft.com/sharepoint/v4"/>
    <xsd:element name="properties">
      <xsd:complexType>
        <xsd:sequence>
          <xsd:element name="documentManagement">
            <xsd:complexType>
              <xsd:all>
                <xsd:element ref="ns2:CategoryDescription"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Notes0" minOccurs="0"/>
                <xsd:element ref="ns3:MediaLengthInSeconds" minOccurs="0"/>
                <xsd:element ref="ns5:IconOverlay"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8" nillable="true" ma:displayName="Description" ma:internalName="CategoryDescrip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f28312-890e-45ef-9117-7554c6346974"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Notes0" ma:index="21" nillable="true" ma:displayName="Notes" ma:internalName="Notes0">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ea54bfa-c754-41e3-b0e3-5b6fcaa026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b9275c-d820-43b6-b02b-98521d9711b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3b876b1-b538-4eb5-b564-19efa7acff07}" ma:internalName="TaxCatchAll" ma:showField="CatchAllData" ma:web="97b9275c-d820-43b6-b02b-98521d9711b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7F3961-D1B0-4CFB-9036-47A872BB3735}">
  <ds:schemaRefs>
    <ds:schemaRef ds:uri="18f28312-890e-45ef-9117-7554c6346974"/>
    <ds:schemaRef ds:uri="97b9275c-d820-43b6-b02b-98521d9711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005980F-A80D-458D-A3C3-771AD9DEEC3E}">
  <ds:schemaRefs>
    <ds:schemaRef ds:uri="18f28312-890e-45ef-9117-7554c6346974"/>
    <ds:schemaRef ds:uri="97b9275c-d820-43b6-b02b-98521d9711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863C28-CC09-4F96-8750-26F2F34FF9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Healthier Futures PP template</Template>
  <TotalTime>1752</TotalTime>
  <Words>1254</Words>
  <Application>Microsoft Office PowerPoint</Application>
  <PresentationFormat>Widescreen</PresentationFormat>
  <Paragraphs>104</Paragraphs>
  <Slides>14</Slides>
  <Notes>14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Calibri</vt:lpstr>
      <vt:lpstr>Neue Haas Grotesk Text Pro</vt:lpstr>
      <vt:lpstr>Open Sans</vt:lpstr>
      <vt:lpstr>Open Sans ExtraBold</vt:lpstr>
      <vt:lpstr>Wingdings</vt:lpstr>
      <vt:lpstr>Retrospect</vt:lpstr>
      <vt:lpstr>Barnsley’s pupil health and lifestyle survey </vt:lpstr>
      <vt:lpstr>Background</vt:lpstr>
      <vt:lpstr>Survey development </vt:lpstr>
      <vt:lpstr>The survey style and layout</vt:lpstr>
      <vt:lpstr>Topics covered:</vt:lpstr>
      <vt:lpstr>Privacy </vt:lpstr>
      <vt:lpstr>Consent   </vt:lpstr>
      <vt:lpstr>Survey Delivery</vt:lpstr>
      <vt:lpstr>Advice around how to deliver the survey </vt:lpstr>
      <vt:lpstr>Advice around how to deliver the survey  </vt:lpstr>
      <vt:lpstr>Safeguarding </vt:lpstr>
      <vt:lpstr>Information around the survey results </vt:lpstr>
      <vt:lpstr>Thank you!</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Hear Your Voice</dc:title>
  <dc:creator>Hancock , Alex (PUBLIC HEALTH SUPPORT OFFICER)</dc:creator>
  <cp:lastModifiedBy>Roddison , Christopher (DIGITAL DEVELOPMENT LEAD)</cp:lastModifiedBy>
  <cp:revision>1</cp:revision>
  <dcterms:created xsi:type="dcterms:W3CDTF">2022-07-26T12:28:51Z</dcterms:created>
  <dcterms:modified xsi:type="dcterms:W3CDTF">2024-09-30T08:18:36Z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0x010100F76FB289735D514F865A238ED6B09241</vt:lpwstr>
  </property>
  <property fmtid="{D5CDD505-2E9C-101B-9397-08002B2CF9AE}" pid="3" name="MediaServiceImageTags">
    <vt:lpwstr/>
  </property>
</Properties>
</file>