
<file path=[Content_Types].xml><?xml version="1.0" encoding="utf-8"?>
<Types xmlns="http://schemas.openxmlformats.org/package/2006/content-types">
  <Default Extension="94C40690" ContentType="image/png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276" r:id="rId6"/>
    <p:sldId id="277" r:id="rId7"/>
    <p:sldId id="279" r:id="rId8"/>
    <p:sldId id="278" r:id="rId9"/>
    <p:sldId id="280" r:id="rId10"/>
    <p:sldId id="281" r:id="rId11"/>
    <p:sldId id="282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0BE68A-24F7-FDE2-71D4-B288549F6E3D}" name="Pate , Ellie (COMMUNICATIONS &amp; MARKETING MANAGER)" initials="PM" userId="S::elliepate@barnsley.gov.uk::dc5744e6-317a-41f7-862f-d3333e8050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434" autoAdjust="0"/>
  </p:normalViewPr>
  <p:slideViewPr>
    <p:cSldViewPr snapToGrid="0">
      <p:cViewPr varScale="1">
        <p:scale>
          <a:sx n="80" d="100"/>
          <a:sy n="80" d="100"/>
        </p:scale>
        <p:origin x="60" y="5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dison , Christopher (DIGITAL DEVELOPMENT LEAD)" userId="0d6a1e4c-5781-4755-a672-fe2cf8a92d99" providerId="ADAL" clId="{95846499-E403-4FA6-AA3F-636EC969D4AF}"/>
    <pc:docChg chg="modSld">
      <pc:chgData name="Roddison , Christopher (DIGITAL DEVELOPMENT LEAD)" userId="0d6a1e4c-5781-4755-a672-fe2cf8a92d99" providerId="ADAL" clId="{95846499-E403-4FA6-AA3F-636EC969D4AF}" dt="2024-09-30T08:42:05.734" v="37"/>
      <pc:docMkLst>
        <pc:docMk/>
      </pc:docMkLst>
      <pc:sldChg chg="modSp mod">
        <pc:chgData name="Roddison , Christopher (DIGITAL DEVELOPMENT LEAD)" userId="0d6a1e4c-5781-4755-a672-fe2cf8a92d99" providerId="ADAL" clId="{95846499-E403-4FA6-AA3F-636EC969D4AF}" dt="2024-09-30T08:42:05.734" v="37"/>
        <pc:sldMkLst>
          <pc:docMk/>
          <pc:sldMk cId="2472227461" sldId="280"/>
        </pc:sldMkLst>
        <pc:picChg chg="mod ord">
          <ac:chgData name="Roddison , Christopher (DIGITAL DEVELOPMENT LEAD)" userId="0d6a1e4c-5781-4755-a672-fe2cf8a92d99" providerId="ADAL" clId="{95846499-E403-4FA6-AA3F-636EC969D4AF}" dt="2024-09-30T08:41:59.497" v="31" actId="1035"/>
          <ac:picMkLst>
            <pc:docMk/>
            <pc:sldMk cId="2472227461" sldId="280"/>
            <ac:picMk id="7" creationId="{9EC140DE-9771-EB2F-90D4-8D46F573E0A1}"/>
          </ac:picMkLst>
        </pc:picChg>
        <pc:picChg chg="ord">
          <ac:chgData name="Roddison , Christopher (DIGITAL DEVELOPMENT LEAD)" userId="0d6a1e4c-5781-4755-a672-fe2cf8a92d99" providerId="ADAL" clId="{95846499-E403-4FA6-AA3F-636EC969D4AF}" dt="2024-09-30T08:42:05.734" v="37"/>
          <ac:picMkLst>
            <pc:docMk/>
            <pc:sldMk cId="2472227461" sldId="280"/>
            <ac:picMk id="10" creationId="{4E9AA389-7C56-5A86-A9A8-25D20EAA5603}"/>
          </ac:picMkLst>
        </pc:picChg>
        <pc:cxnChg chg="mod ord">
          <ac:chgData name="Roddison , Christopher (DIGITAL DEVELOPMENT LEAD)" userId="0d6a1e4c-5781-4755-a672-fe2cf8a92d99" providerId="ADAL" clId="{95846499-E403-4FA6-AA3F-636EC969D4AF}" dt="2024-09-30T08:41:52.380" v="27" actId="962"/>
          <ac:cxnSpMkLst>
            <pc:docMk/>
            <pc:sldMk cId="2472227461" sldId="280"/>
            <ac:cxnSpMk id="13" creationId="{1EF1E37A-22DA-FDFF-0778-B68162FA6AAA}"/>
          </ac:cxnSpMkLst>
        </pc:cxnChg>
        <pc:cxnChg chg="mod">
          <ac:chgData name="Roddison , Christopher (DIGITAL DEVELOPMENT LEAD)" userId="0d6a1e4c-5781-4755-a672-fe2cf8a92d99" providerId="ADAL" clId="{95846499-E403-4FA6-AA3F-636EC969D4AF}" dt="2024-09-30T08:41:51.960" v="26" actId="962"/>
          <ac:cxnSpMkLst>
            <pc:docMk/>
            <pc:sldMk cId="2472227461" sldId="280"/>
            <ac:cxnSpMk id="14" creationId="{756C88C4-33A5-751C-56F7-69233C6E1C53}"/>
          </ac:cxnSpMkLst>
        </pc:cxnChg>
      </pc:sldChg>
    </pc:docChg>
  </pc:docChgLst>
  <pc:docChgLst>
    <pc:chgData name="Rowley , Hannah (SENIOR PUBLIC HEALTH OFFICER)" userId="2ba83acf-ba69-4b41-a1da-27d6ce7e4701" providerId="ADAL" clId="{2BEA9DBE-84CC-47C4-8871-4653E2F6C12B}"/>
    <pc:docChg chg="custSel addSld delSld modSld">
      <pc:chgData name="Rowley , Hannah (SENIOR PUBLIC HEALTH OFFICER)" userId="2ba83acf-ba69-4b41-a1da-27d6ce7e4701" providerId="ADAL" clId="{2BEA9DBE-84CC-47C4-8871-4653E2F6C12B}" dt="2024-09-20T14:58:09.402" v="385" actId="13244"/>
      <pc:docMkLst>
        <pc:docMk/>
      </pc:docMkLst>
      <pc:sldChg chg="addSp delSp modSp mod modTransition delAnim modAnim modNotesTx">
        <pc:chgData name="Rowley , Hannah (SENIOR PUBLIC HEALTH OFFICER)" userId="2ba83acf-ba69-4b41-a1da-27d6ce7e4701" providerId="ADAL" clId="{2BEA9DBE-84CC-47C4-8871-4653E2F6C12B}" dt="2024-09-20T14:57:32.501" v="382" actId="33553"/>
        <pc:sldMkLst>
          <pc:docMk/>
          <pc:sldMk cId="3342672691" sldId="257"/>
        </pc:sldMkLst>
        <pc:spChg chg="del">
          <ac:chgData name="Rowley , Hannah (SENIOR PUBLIC HEALTH OFFICER)" userId="2ba83acf-ba69-4b41-a1da-27d6ce7e4701" providerId="ADAL" clId="{2BEA9DBE-84CC-47C4-8871-4653E2F6C12B}" dt="2024-09-11T12:12:48.658" v="1" actId="478"/>
          <ac:spMkLst>
            <pc:docMk/>
            <pc:sldMk cId="3342672691" sldId="257"/>
            <ac:spMk id="2" creationId="{D7CC6E23-005B-3EB8-B033-88C0892E280A}"/>
          </ac:spMkLst>
        </pc:spChg>
        <pc:spChg chg="add mod">
          <ac:chgData name="Rowley , Hannah (SENIOR PUBLIC HEALTH OFFICER)" userId="2ba83acf-ba69-4b41-a1da-27d6ce7e4701" providerId="ADAL" clId="{2BEA9DBE-84CC-47C4-8871-4653E2F6C12B}" dt="2024-09-20T14:57:32.501" v="382" actId="33553"/>
          <ac:spMkLst>
            <pc:docMk/>
            <pc:sldMk cId="3342672691" sldId="257"/>
            <ac:spMk id="3" creationId="{477000D0-84D5-D64E-8A69-CE19C25797B9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13:40.141" v="35" actId="478"/>
          <ac:spMkLst>
            <pc:docMk/>
            <pc:sldMk cId="3342672691" sldId="257"/>
            <ac:spMk id="3" creationId="{B01E35A6-2208-43D5-AFB7-624BBD675D19}"/>
          </ac:spMkLst>
        </pc:spChg>
        <pc:spChg chg="add del mod">
          <ac:chgData name="Rowley , Hannah (SENIOR PUBLIC HEALTH OFFICER)" userId="2ba83acf-ba69-4b41-a1da-27d6ce7e4701" providerId="ADAL" clId="{2BEA9DBE-84CC-47C4-8871-4653E2F6C12B}" dt="2024-09-20T14:57:15.465" v="374" actId="478"/>
          <ac:spMkLst>
            <pc:docMk/>
            <pc:sldMk cId="3342672691" sldId="257"/>
            <ac:spMk id="6" creationId="{4B08C150-96D4-4D5E-F3D7-77F3B45949D8}"/>
          </ac:spMkLst>
        </pc:spChg>
        <pc:picChg chg="del">
          <ac:chgData name="Rowley , Hannah (SENIOR PUBLIC HEALTH OFFICER)" userId="2ba83acf-ba69-4b41-a1da-27d6ce7e4701" providerId="ADAL" clId="{2BEA9DBE-84CC-47C4-8871-4653E2F6C12B}" dt="2024-09-11T12:13:38.623" v="34" actId="478"/>
          <ac:picMkLst>
            <pc:docMk/>
            <pc:sldMk cId="3342672691" sldId="257"/>
            <ac:picMk id="4" creationId="{22AFFD4F-B62F-9814-FEEB-E893C598DA94}"/>
          </ac:picMkLst>
        </pc:picChg>
        <pc:picChg chg="add mod">
          <ac:chgData name="Rowley , Hannah (SENIOR PUBLIC HEALTH OFFICER)" userId="2ba83acf-ba69-4b41-a1da-27d6ce7e4701" providerId="ADAL" clId="{2BEA9DBE-84CC-47C4-8871-4653E2F6C12B}" dt="2024-09-11T12:13:50.122" v="39" actId="1076"/>
          <ac:picMkLst>
            <pc:docMk/>
            <pc:sldMk cId="3342672691" sldId="257"/>
            <ac:picMk id="5" creationId="{FDBA5325-1A2E-968D-0708-88EDD6B08EC6}"/>
          </ac:picMkLst>
        </pc:picChg>
        <pc:picChg chg="add mod">
          <ac:chgData name="Rowley , Hannah (SENIOR PUBLIC HEALTH OFFICER)" userId="2ba83acf-ba69-4b41-a1da-27d6ce7e4701" providerId="ADAL" clId="{2BEA9DBE-84CC-47C4-8871-4653E2F6C12B}" dt="2024-09-11T12:13:45.426" v="37" actId="1076"/>
          <ac:picMkLst>
            <pc:docMk/>
            <pc:sldMk cId="3342672691" sldId="257"/>
            <ac:picMk id="7" creationId="{ACA5C960-FEC3-B0D5-A825-B2C65090EE97}"/>
          </ac:picMkLst>
        </pc:picChg>
        <pc:picChg chg="del">
          <ac:chgData name="Rowley , Hannah (SENIOR PUBLIC HEALTH OFFICER)" userId="2ba83acf-ba69-4b41-a1da-27d6ce7e4701" providerId="ADAL" clId="{2BEA9DBE-84CC-47C4-8871-4653E2F6C12B}" dt="2024-09-11T12:12:47.442" v="0" actId="478"/>
          <ac:picMkLst>
            <pc:docMk/>
            <pc:sldMk cId="3342672691" sldId="257"/>
            <ac:picMk id="26" creationId="{675C6F41-648F-39A1-C639-FE1B785DA799}"/>
          </ac:picMkLst>
        </pc:picChg>
      </pc:sldChg>
      <pc:sldChg chg="del">
        <pc:chgData name="Rowley , Hannah (SENIOR PUBLIC HEALTH OFFICER)" userId="2ba83acf-ba69-4b41-a1da-27d6ce7e4701" providerId="ADAL" clId="{2BEA9DBE-84CC-47C4-8871-4653E2F6C12B}" dt="2024-09-11T12:13:17.554" v="28" actId="47"/>
        <pc:sldMkLst>
          <pc:docMk/>
          <pc:sldMk cId="4085003437" sldId="260"/>
        </pc:sldMkLst>
      </pc:sldChg>
      <pc:sldChg chg="del">
        <pc:chgData name="Rowley , Hannah (SENIOR PUBLIC HEALTH OFFICER)" userId="2ba83acf-ba69-4b41-a1da-27d6ce7e4701" providerId="ADAL" clId="{2BEA9DBE-84CC-47C4-8871-4653E2F6C12B}" dt="2024-09-11T12:13:15.110" v="20" actId="47"/>
        <pc:sldMkLst>
          <pc:docMk/>
          <pc:sldMk cId="2369775165" sldId="262"/>
        </pc:sldMkLst>
      </pc:sldChg>
      <pc:sldChg chg="del">
        <pc:chgData name="Rowley , Hannah (SENIOR PUBLIC HEALTH OFFICER)" userId="2ba83acf-ba69-4b41-a1da-27d6ce7e4701" providerId="ADAL" clId="{2BEA9DBE-84CC-47C4-8871-4653E2F6C12B}" dt="2024-09-11T12:13:16.039" v="23" actId="47"/>
        <pc:sldMkLst>
          <pc:docMk/>
          <pc:sldMk cId="525600714" sldId="263"/>
        </pc:sldMkLst>
      </pc:sldChg>
      <pc:sldChg chg="del">
        <pc:chgData name="Rowley , Hannah (SENIOR PUBLIC HEALTH OFFICER)" userId="2ba83acf-ba69-4b41-a1da-27d6ce7e4701" providerId="ADAL" clId="{2BEA9DBE-84CC-47C4-8871-4653E2F6C12B}" dt="2024-09-11T12:13:18.387" v="30" actId="47"/>
        <pc:sldMkLst>
          <pc:docMk/>
          <pc:sldMk cId="2335712825" sldId="264"/>
        </pc:sldMkLst>
      </pc:sldChg>
      <pc:sldChg chg="addSp delSp modSp del mod delAnim modNotesTx">
        <pc:chgData name="Rowley , Hannah (SENIOR PUBLIC HEALTH OFFICER)" userId="2ba83acf-ba69-4b41-a1da-27d6ce7e4701" providerId="ADAL" clId="{2BEA9DBE-84CC-47C4-8871-4653E2F6C12B}" dt="2024-09-11T12:14:05.200" v="40" actId="47"/>
        <pc:sldMkLst>
          <pc:docMk/>
          <pc:sldMk cId="4023401635" sldId="275"/>
        </pc:sldMkLst>
        <pc:spChg chg="del">
          <ac:chgData name="Rowley , Hannah (SENIOR PUBLIC HEALTH OFFICER)" userId="2ba83acf-ba69-4b41-a1da-27d6ce7e4701" providerId="ADAL" clId="{2BEA9DBE-84CC-47C4-8871-4653E2F6C12B}" dt="2024-09-11T12:13:03.965" v="13" actId="478"/>
          <ac:spMkLst>
            <pc:docMk/>
            <pc:sldMk cId="4023401635" sldId="275"/>
            <ac:spMk id="2" creationId="{BCF731BB-A7D2-4CFC-AC43-1098BF66BC17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12:58.504" v="5" actId="478"/>
          <ac:spMkLst>
            <pc:docMk/>
            <pc:sldMk cId="4023401635" sldId="275"/>
            <ac:spMk id="3" creationId="{7CA0597F-73FD-4918-BD02-C20EA24C5D34}"/>
          </ac:spMkLst>
        </pc:spChg>
        <pc:spChg chg="add mod">
          <ac:chgData name="Rowley , Hannah (SENIOR PUBLIC HEALTH OFFICER)" userId="2ba83acf-ba69-4b41-a1da-27d6ce7e4701" providerId="ADAL" clId="{2BEA9DBE-84CC-47C4-8871-4653E2F6C12B}" dt="2024-09-11T12:13:03.965" v="13" actId="478"/>
          <ac:spMkLst>
            <pc:docMk/>
            <pc:sldMk cId="4023401635" sldId="275"/>
            <ac:spMk id="5" creationId="{2DFC667F-266E-FF29-1453-8101F6D90A14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12:59.455" v="6" actId="478"/>
          <ac:spMkLst>
            <pc:docMk/>
            <pc:sldMk cId="4023401635" sldId="275"/>
            <ac:spMk id="9" creationId="{EBA6E9AE-A7EB-72EB-2762-0D77B855609D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12:59.803" v="7" actId="478"/>
          <ac:spMkLst>
            <pc:docMk/>
            <pc:sldMk cId="4023401635" sldId="275"/>
            <ac:spMk id="10" creationId="{8E93F2DC-CCBC-A61E-9E09-44EF9DF7CC22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13:00.573" v="8" actId="478"/>
          <ac:spMkLst>
            <pc:docMk/>
            <pc:sldMk cId="4023401635" sldId="275"/>
            <ac:spMk id="12" creationId="{70D9FCCE-FE4E-B7CC-E743-F645CBE3FFBB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13:00.997" v="9" actId="478"/>
          <ac:spMkLst>
            <pc:docMk/>
            <pc:sldMk cId="4023401635" sldId="275"/>
            <ac:spMk id="14" creationId="{EC77E088-014F-1092-ED27-11F9F0E5B42A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13:01.878" v="10" actId="478"/>
          <ac:spMkLst>
            <pc:docMk/>
            <pc:sldMk cId="4023401635" sldId="275"/>
            <ac:spMk id="16" creationId="{5A736D8B-B245-868F-827C-7861195EC166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13:02.423" v="11" actId="478"/>
          <ac:spMkLst>
            <pc:docMk/>
            <pc:sldMk cId="4023401635" sldId="275"/>
            <ac:spMk id="17" creationId="{D539E503-3BCD-B200-6C25-08080F4DFC0D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13:03.004" v="12" actId="478"/>
          <ac:spMkLst>
            <pc:docMk/>
            <pc:sldMk cId="4023401635" sldId="275"/>
            <ac:spMk id="19" creationId="{50475A58-1B46-28F7-D702-9E6269CCD871}"/>
          </ac:spMkLst>
        </pc:spChg>
        <pc:picChg chg="del">
          <ac:chgData name="Rowley , Hannah (SENIOR PUBLIC HEALTH OFFICER)" userId="2ba83acf-ba69-4b41-a1da-27d6ce7e4701" providerId="ADAL" clId="{2BEA9DBE-84CC-47C4-8871-4653E2F6C12B}" dt="2024-09-11T12:12:54.234" v="3" actId="478"/>
          <ac:picMkLst>
            <pc:docMk/>
            <pc:sldMk cId="4023401635" sldId="275"/>
            <ac:picMk id="13" creationId="{877F0974-11F5-7190-7FD4-A7C961018561}"/>
          </ac:picMkLst>
        </pc:picChg>
      </pc:sldChg>
      <pc:sldChg chg="addSp delSp modSp mod modTransition delAnim modAnim modNotesTx">
        <pc:chgData name="Rowley , Hannah (SENIOR PUBLIC HEALTH OFFICER)" userId="2ba83acf-ba69-4b41-a1da-27d6ce7e4701" providerId="ADAL" clId="{2BEA9DBE-84CC-47C4-8871-4653E2F6C12B}" dt="2024-09-20T11:13:33.820" v="363"/>
        <pc:sldMkLst>
          <pc:docMk/>
          <pc:sldMk cId="3875856712" sldId="276"/>
        </pc:sldMkLst>
        <pc:spChg chg="del mod">
          <ac:chgData name="Rowley , Hannah (SENIOR PUBLIC HEALTH OFFICER)" userId="2ba83acf-ba69-4b41-a1da-27d6ce7e4701" providerId="ADAL" clId="{2BEA9DBE-84CC-47C4-8871-4653E2F6C12B}" dt="2024-09-11T12:13:09.910" v="17" actId="478"/>
          <ac:spMkLst>
            <pc:docMk/>
            <pc:sldMk cId="3875856712" sldId="276"/>
            <ac:spMk id="2" creationId="{804E0C4D-EAF1-4474-8072-D8F72BFB9956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13:07.488" v="15" actId="478"/>
          <ac:spMkLst>
            <pc:docMk/>
            <pc:sldMk cId="3875856712" sldId="276"/>
            <ac:spMk id="3" creationId="{5029C374-8CDF-0F9F-1268-4FD16ADBEAE5}"/>
          </ac:spMkLst>
        </pc:spChg>
        <pc:spChg chg="add del mod">
          <ac:chgData name="Rowley , Hannah (SENIOR PUBLIC HEALTH OFFICER)" userId="2ba83acf-ba69-4b41-a1da-27d6ce7e4701" providerId="ADAL" clId="{2BEA9DBE-84CC-47C4-8871-4653E2F6C12B}" dt="2024-09-11T12:13:13.237" v="19" actId="478"/>
          <ac:spMkLst>
            <pc:docMk/>
            <pc:sldMk cId="3875856712" sldId="276"/>
            <ac:spMk id="5" creationId="{575D70BF-865F-7D84-7F15-6D3C1D45B9BD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13:07.488" v="15" actId="478"/>
          <ac:spMkLst>
            <pc:docMk/>
            <pc:sldMk cId="3875856712" sldId="276"/>
            <ac:spMk id="6" creationId="{3FC7AD40-FF56-33F9-3BED-FEE3BA4B0D24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13:07.488" v="15" actId="478"/>
          <ac:spMkLst>
            <pc:docMk/>
            <pc:sldMk cId="3875856712" sldId="276"/>
            <ac:spMk id="7" creationId="{BCE2B977-DB54-1D6D-7DDF-3679D716B343}"/>
          </ac:spMkLst>
        </pc:spChg>
        <pc:spChg chg="add mod">
          <ac:chgData name="Rowley , Hannah (SENIOR PUBLIC HEALTH OFFICER)" userId="2ba83acf-ba69-4b41-a1da-27d6ce7e4701" providerId="ADAL" clId="{2BEA9DBE-84CC-47C4-8871-4653E2F6C12B}" dt="2024-09-11T12:14:27.026" v="46" actId="1076"/>
          <ac:spMkLst>
            <pc:docMk/>
            <pc:sldMk cId="3875856712" sldId="276"/>
            <ac:spMk id="8" creationId="{EE098476-7331-D73B-1043-8EF5B927B21F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13:07.488" v="15" actId="478"/>
          <ac:spMkLst>
            <pc:docMk/>
            <pc:sldMk cId="3875856712" sldId="276"/>
            <ac:spMk id="9" creationId="{11267CFF-F88A-DC64-A7D4-7B24F11C4551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13:07.488" v="15" actId="478"/>
          <ac:spMkLst>
            <pc:docMk/>
            <pc:sldMk cId="3875856712" sldId="276"/>
            <ac:spMk id="10" creationId="{2C70D9A8-13B5-622D-7D33-1135CD429B9F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13:07.488" v="15" actId="478"/>
          <ac:spMkLst>
            <pc:docMk/>
            <pc:sldMk cId="3875856712" sldId="276"/>
            <ac:spMk id="12" creationId="{15D20570-C480-24B6-FDF5-09C871BBEC3A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13:07.488" v="15" actId="478"/>
          <ac:spMkLst>
            <pc:docMk/>
            <pc:sldMk cId="3875856712" sldId="276"/>
            <ac:spMk id="13" creationId="{933F808C-B1C2-B0BB-194D-4F4ADE6C992E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13:07.488" v="15" actId="478"/>
          <ac:spMkLst>
            <pc:docMk/>
            <pc:sldMk cId="3875856712" sldId="276"/>
            <ac:spMk id="15" creationId="{775946F5-A2CD-7139-6C76-321946180D9C}"/>
          </ac:spMkLst>
        </pc:spChg>
        <pc:graphicFrameChg chg="add mod">
          <ac:chgData name="Rowley , Hannah (SENIOR PUBLIC HEALTH OFFICER)" userId="2ba83acf-ba69-4b41-a1da-27d6ce7e4701" providerId="ADAL" clId="{2BEA9DBE-84CC-47C4-8871-4653E2F6C12B}" dt="2024-09-11T12:14:28.690" v="47" actId="1076"/>
          <ac:graphicFrameMkLst>
            <pc:docMk/>
            <pc:sldMk cId="3875856712" sldId="276"/>
            <ac:graphicFrameMk id="11" creationId="{6F66E1B2-E98A-245C-6845-017B76211C18}"/>
          </ac:graphicFrameMkLst>
        </pc:graphicFrameChg>
        <pc:picChg chg="add mod">
          <ac:chgData name="Rowley , Hannah (SENIOR PUBLIC HEALTH OFFICER)" userId="2ba83acf-ba69-4b41-a1da-27d6ce7e4701" providerId="ADAL" clId="{2BEA9DBE-84CC-47C4-8871-4653E2F6C12B}" dt="2024-09-11T12:14:14.587" v="44" actId="1076"/>
          <ac:picMkLst>
            <pc:docMk/>
            <pc:sldMk cId="3875856712" sldId="276"/>
            <ac:picMk id="14" creationId="{87B71E37-9E5F-02E0-AAB0-0304016E8380}"/>
          </ac:picMkLst>
        </pc:picChg>
        <pc:picChg chg="del">
          <ac:chgData name="Rowley , Hannah (SENIOR PUBLIC HEALTH OFFICER)" userId="2ba83acf-ba69-4b41-a1da-27d6ce7e4701" providerId="ADAL" clId="{2BEA9DBE-84CC-47C4-8871-4653E2F6C12B}" dt="2024-09-11T12:13:07.488" v="15" actId="478"/>
          <ac:picMkLst>
            <pc:docMk/>
            <pc:sldMk cId="3875856712" sldId="276"/>
            <ac:picMk id="25" creationId="{DC1264EE-59C7-D173-2EF3-946E5D915484}"/>
          </ac:picMkLst>
        </pc:picChg>
      </pc:sldChg>
      <pc:sldChg chg="addSp modSp add modTransition modAnim">
        <pc:chgData name="Rowley , Hannah (SENIOR PUBLIC HEALTH OFFICER)" userId="2ba83acf-ba69-4b41-a1da-27d6ce7e4701" providerId="ADAL" clId="{2BEA9DBE-84CC-47C4-8871-4653E2F6C12B}" dt="2024-09-20T11:13:36.109" v="364"/>
        <pc:sldMkLst>
          <pc:docMk/>
          <pc:sldMk cId="2888210798" sldId="277"/>
        </pc:sldMkLst>
        <pc:spChg chg="add mod">
          <ac:chgData name="Rowley , Hannah (SENIOR PUBLIC HEALTH OFFICER)" userId="2ba83acf-ba69-4b41-a1da-27d6ce7e4701" providerId="ADAL" clId="{2BEA9DBE-84CC-47C4-8871-4653E2F6C12B}" dt="2024-09-11T12:15:08.303" v="51" actId="27636"/>
          <ac:spMkLst>
            <pc:docMk/>
            <pc:sldMk cId="2888210798" sldId="277"/>
            <ac:spMk id="2" creationId="{111D8B59-FCEE-54E0-AA2E-A3EEFE6B3F3E}"/>
          </ac:spMkLst>
        </pc:spChg>
        <pc:graphicFrameChg chg="add mod">
          <ac:chgData name="Rowley , Hannah (SENIOR PUBLIC HEALTH OFFICER)" userId="2ba83acf-ba69-4b41-a1da-27d6ce7e4701" providerId="ADAL" clId="{2BEA9DBE-84CC-47C4-8871-4653E2F6C12B}" dt="2024-09-11T12:16:58.696" v="72" actId="207"/>
          <ac:graphicFrameMkLst>
            <pc:docMk/>
            <pc:sldMk cId="2888210798" sldId="277"/>
            <ac:graphicFrameMk id="3" creationId="{F04659BA-1EB8-0520-489B-3D3426A00C83}"/>
          </ac:graphicFrameMkLst>
        </pc:graphicFrameChg>
        <pc:picChg chg="add mod">
          <ac:chgData name="Rowley , Hannah (SENIOR PUBLIC HEALTH OFFICER)" userId="2ba83acf-ba69-4b41-a1da-27d6ce7e4701" providerId="ADAL" clId="{2BEA9DBE-84CC-47C4-8871-4653E2F6C12B}" dt="2024-09-11T12:15:08.303" v="51" actId="27636"/>
          <ac:picMkLst>
            <pc:docMk/>
            <pc:sldMk cId="2888210798" sldId="277"/>
            <ac:picMk id="4" creationId="{5260A9B7-836B-E39A-B209-67CFDF4FB9EA}"/>
          </ac:picMkLst>
        </pc:picChg>
      </pc:sldChg>
      <pc:sldChg chg="addSp modSp add mod modTransition modAnim">
        <pc:chgData name="Rowley , Hannah (SENIOR PUBLIC HEALTH OFFICER)" userId="2ba83acf-ba69-4b41-a1da-27d6ce7e4701" providerId="ADAL" clId="{2BEA9DBE-84CC-47C4-8871-4653E2F6C12B}" dt="2024-09-20T11:13:41.850" v="366"/>
        <pc:sldMkLst>
          <pc:docMk/>
          <pc:sldMk cId="3087551185" sldId="278"/>
        </pc:sldMkLst>
        <pc:spChg chg="add mod">
          <ac:chgData name="Rowley , Hannah (SENIOR PUBLIC HEALTH OFFICER)" userId="2ba83acf-ba69-4b41-a1da-27d6ce7e4701" providerId="ADAL" clId="{2BEA9DBE-84CC-47C4-8871-4653E2F6C12B}" dt="2024-09-11T12:17:28.676" v="81" actId="1076"/>
          <ac:spMkLst>
            <pc:docMk/>
            <pc:sldMk cId="3087551185" sldId="278"/>
            <ac:spMk id="2" creationId="{75BC3583-A4A9-F74C-08FC-BF680A2A3694}"/>
          </ac:spMkLst>
        </pc:spChg>
        <pc:graphicFrameChg chg="add mod">
          <ac:chgData name="Rowley , Hannah (SENIOR PUBLIC HEALTH OFFICER)" userId="2ba83acf-ba69-4b41-a1da-27d6ce7e4701" providerId="ADAL" clId="{2BEA9DBE-84CC-47C4-8871-4653E2F6C12B}" dt="2024-09-11T12:17:52.946" v="93" actId="207"/>
          <ac:graphicFrameMkLst>
            <pc:docMk/>
            <pc:sldMk cId="3087551185" sldId="278"/>
            <ac:graphicFrameMk id="3" creationId="{4A513911-27C7-CCC7-DDC5-944E0984EFE7}"/>
          </ac:graphicFrameMkLst>
        </pc:graphicFrameChg>
        <pc:picChg chg="add mod">
          <ac:chgData name="Rowley , Hannah (SENIOR PUBLIC HEALTH OFFICER)" userId="2ba83acf-ba69-4b41-a1da-27d6ce7e4701" providerId="ADAL" clId="{2BEA9DBE-84CC-47C4-8871-4653E2F6C12B}" dt="2024-09-11T12:17:32.210" v="83" actId="1076"/>
          <ac:picMkLst>
            <pc:docMk/>
            <pc:sldMk cId="3087551185" sldId="278"/>
            <ac:picMk id="4" creationId="{5826AE10-E33F-448D-1520-8725774704C8}"/>
          </ac:picMkLst>
        </pc:picChg>
      </pc:sldChg>
      <pc:sldChg chg="addSp modSp add mod modTransition modAnim">
        <pc:chgData name="Rowley , Hannah (SENIOR PUBLIC HEALTH OFFICER)" userId="2ba83acf-ba69-4b41-a1da-27d6ce7e4701" providerId="ADAL" clId="{2BEA9DBE-84CC-47C4-8871-4653E2F6C12B}" dt="2024-09-20T11:13:38.741" v="365"/>
        <pc:sldMkLst>
          <pc:docMk/>
          <pc:sldMk cId="3415770619" sldId="279"/>
        </pc:sldMkLst>
        <pc:spChg chg="add mod">
          <ac:chgData name="Rowley , Hannah (SENIOR PUBLIC HEALTH OFFICER)" userId="2ba83acf-ba69-4b41-a1da-27d6ce7e4701" providerId="ADAL" clId="{2BEA9DBE-84CC-47C4-8871-4653E2F6C12B}" dt="2024-09-11T12:16:34.921" v="61" actId="1076"/>
          <ac:spMkLst>
            <pc:docMk/>
            <pc:sldMk cId="3415770619" sldId="279"/>
            <ac:spMk id="2" creationId="{BB9B8D4B-9DCB-2234-330C-EB72A8E7BA7D}"/>
          </ac:spMkLst>
        </pc:spChg>
        <pc:graphicFrameChg chg="add mod">
          <ac:chgData name="Rowley , Hannah (SENIOR PUBLIC HEALTH OFFICER)" userId="2ba83acf-ba69-4b41-a1da-27d6ce7e4701" providerId="ADAL" clId="{2BEA9DBE-84CC-47C4-8871-4653E2F6C12B}" dt="2024-09-11T12:17:04.965" v="75" actId="207"/>
          <ac:graphicFrameMkLst>
            <pc:docMk/>
            <pc:sldMk cId="3415770619" sldId="279"/>
            <ac:graphicFrameMk id="3" creationId="{F591928F-3870-AEA2-B834-6F2D234120DF}"/>
          </ac:graphicFrameMkLst>
        </pc:graphicFrameChg>
        <pc:picChg chg="add mod">
          <ac:chgData name="Rowley , Hannah (SENIOR PUBLIC HEALTH OFFICER)" userId="2ba83acf-ba69-4b41-a1da-27d6ce7e4701" providerId="ADAL" clId="{2BEA9DBE-84CC-47C4-8871-4653E2F6C12B}" dt="2024-09-11T12:16:36.887" v="62" actId="1076"/>
          <ac:picMkLst>
            <pc:docMk/>
            <pc:sldMk cId="3415770619" sldId="279"/>
            <ac:picMk id="4" creationId="{AFA26D0F-9186-89AC-CC6A-991B6BC6C2E4}"/>
          </ac:picMkLst>
        </pc:picChg>
      </pc:sldChg>
      <pc:sldChg chg="addSp delSp modSp add mod modTransition delAnim modAnim">
        <pc:chgData name="Rowley , Hannah (SENIOR PUBLIC HEALTH OFFICER)" userId="2ba83acf-ba69-4b41-a1da-27d6ce7e4701" providerId="ADAL" clId="{2BEA9DBE-84CC-47C4-8871-4653E2F6C12B}" dt="2024-09-20T11:13:45.069" v="367"/>
        <pc:sldMkLst>
          <pc:docMk/>
          <pc:sldMk cId="2472227461" sldId="280"/>
        </pc:sldMkLst>
        <pc:spChg chg="del mod">
          <ac:chgData name="Rowley , Hannah (SENIOR PUBLIC HEALTH OFFICER)" userId="2ba83acf-ba69-4b41-a1da-27d6ce7e4701" providerId="ADAL" clId="{2BEA9DBE-84CC-47C4-8871-4653E2F6C12B}" dt="2024-09-11T12:18:00.880" v="99" actId="478"/>
          <ac:spMkLst>
            <pc:docMk/>
            <pc:sldMk cId="2472227461" sldId="280"/>
            <ac:spMk id="2" creationId="{75BC3583-A4A9-F74C-08FC-BF680A2A3694}"/>
          </ac:spMkLst>
        </pc:spChg>
        <pc:spChg chg="add del mod">
          <ac:chgData name="Rowley , Hannah (SENIOR PUBLIC HEALTH OFFICER)" userId="2ba83acf-ba69-4b41-a1da-27d6ce7e4701" providerId="ADAL" clId="{2BEA9DBE-84CC-47C4-8871-4653E2F6C12B}" dt="2024-09-11T12:18:03.581" v="100" actId="478"/>
          <ac:spMkLst>
            <pc:docMk/>
            <pc:sldMk cId="2472227461" sldId="280"/>
            <ac:spMk id="6" creationId="{8D14969B-BC16-F1D8-C823-8870E79BCF43}"/>
          </ac:spMkLst>
        </pc:spChg>
        <pc:spChg chg="add mod">
          <ac:chgData name="Rowley , Hannah (SENIOR PUBLIC HEALTH OFFICER)" userId="2ba83acf-ba69-4b41-a1da-27d6ce7e4701" providerId="ADAL" clId="{2BEA9DBE-84CC-47C4-8871-4653E2F6C12B}" dt="2024-09-11T12:18:31.753" v="112" actId="1076"/>
          <ac:spMkLst>
            <pc:docMk/>
            <pc:sldMk cId="2472227461" sldId="280"/>
            <ac:spMk id="8" creationId="{11B9A84D-F27B-7B7D-B0F2-1BD02110D2EF}"/>
          </ac:spMkLst>
        </pc:spChg>
        <pc:spChg chg="add mod">
          <ac:chgData name="Rowley , Hannah (SENIOR PUBLIC HEALTH OFFICER)" userId="2ba83acf-ba69-4b41-a1da-27d6ce7e4701" providerId="ADAL" clId="{2BEA9DBE-84CC-47C4-8871-4653E2F6C12B}" dt="2024-09-11T12:18:21.928" v="107" actId="1076"/>
          <ac:spMkLst>
            <pc:docMk/>
            <pc:sldMk cId="2472227461" sldId="280"/>
            <ac:spMk id="9" creationId="{A7F6481E-E15D-9830-45D5-2524864FEBA6}"/>
          </ac:spMkLst>
        </pc:spChg>
        <pc:spChg chg="add mod">
          <ac:chgData name="Rowley , Hannah (SENIOR PUBLIC HEALTH OFFICER)" userId="2ba83acf-ba69-4b41-a1da-27d6ce7e4701" providerId="ADAL" clId="{2BEA9DBE-84CC-47C4-8871-4653E2F6C12B}" dt="2024-09-11T12:18:25.834" v="109" actId="1076"/>
          <ac:spMkLst>
            <pc:docMk/>
            <pc:sldMk cId="2472227461" sldId="280"/>
            <ac:spMk id="11" creationId="{D7B77A2F-A9BE-39DF-E69C-FD3CF97732FD}"/>
          </ac:spMkLst>
        </pc:spChg>
        <pc:graphicFrameChg chg="del">
          <ac:chgData name="Rowley , Hannah (SENIOR PUBLIC HEALTH OFFICER)" userId="2ba83acf-ba69-4b41-a1da-27d6ce7e4701" providerId="ADAL" clId="{2BEA9DBE-84CC-47C4-8871-4653E2F6C12B}" dt="2024-09-11T12:17:58.224" v="95" actId="478"/>
          <ac:graphicFrameMkLst>
            <pc:docMk/>
            <pc:sldMk cId="2472227461" sldId="280"/>
            <ac:graphicFrameMk id="3" creationId="{4A513911-27C7-CCC7-DDC5-944E0984EFE7}"/>
          </ac:graphicFrameMkLst>
        </pc:graphicFrameChg>
        <pc:picChg chg="del mod">
          <ac:chgData name="Rowley , Hannah (SENIOR PUBLIC HEALTH OFFICER)" userId="2ba83acf-ba69-4b41-a1da-27d6ce7e4701" providerId="ADAL" clId="{2BEA9DBE-84CC-47C4-8871-4653E2F6C12B}" dt="2024-09-11T12:17:59.113" v="97" actId="478"/>
          <ac:picMkLst>
            <pc:docMk/>
            <pc:sldMk cId="2472227461" sldId="280"/>
            <ac:picMk id="4" creationId="{5826AE10-E33F-448D-1520-8725774704C8}"/>
          </ac:picMkLst>
        </pc:picChg>
        <pc:picChg chg="add mod">
          <ac:chgData name="Rowley , Hannah (SENIOR PUBLIC HEALTH OFFICER)" userId="2ba83acf-ba69-4b41-a1da-27d6ce7e4701" providerId="ADAL" clId="{2BEA9DBE-84CC-47C4-8871-4653E2F6C12B}" dt="2024-09-11T12:18:15.111" v="103" actId="14100"/>
          <ac:picMkLst>
            <pc:docMk/>
            <pc:sldMk cId="2472227461" sldId="280"/>
            <ac:picMk id="7" creationId="{9EC140DE-9771-EB2F-90D4-8D46F573E0A1}"/>
          </ac:picMkLst>
        </pc:picChg>
        <pc:picChg chg="add mod">
          <ac:chgData name="Rowley , Hannah (SENIOR PUBLIC HEALTH OFFICER)" userId="2ba83acf-ba69-4b41-a1da-27d6ce7e4701" providerId="ADAL" clId="{2BEA9DBE-84CC-47C4-8871-4653E2F6C12B}" dt="2024-09-11T12:18:17.849" v="105" actId="1076"/>
          <ac:picMkLst>
            <pc:docMk/>
            <pc:sldMk cId="2472227461" sldId="280"/>
            <ac:picMk id="10" creationId="{4E9AA389-7C56-5A86-A9A8-25D20EAA5603}"/>
          </ac:picMkLst>
        </pc:picChg>
        <pc:picChg chg="add mod">
          <ac:chgData name="Rowley , Hannah (SENIOR PUBLIC HEALTH OFFICER)" userId="2ba83acf-ba69-4b41-a1da-27d6ce7e4701" providerId="ADAL" clId="{2BEA9DBE-84CC-47C4-8871-4653E2F6C12B}" dt="2024-09-11T12:18:16.680" v="104" actId="1076"/>
          <ac:picMkLst>
            <pc:docMk/>
            <pc:sldMk cId="2472227461" sldId="280"/>
            <ac:picMk id="12" creationId="{70038D00-2DD8-5E0D-9E66-B37A6EFB2868}"/>
          </ac:picMkLst>
        </pc:picChg>
        <pc:cxnChg chg="add mod">
          <ac:chgData name="Rowley , Hannah (SENIOR PUBLIC HEALTH OFFICER)" userId="2ba83acf-ba69-4b41-a1da-27d6ce7e4701" providerId="ADAL" clId="{2BEA9DBE-84CC-47C4-8871-4653E2F6C12B}" dt="2024-09-11T12:18:19.170" v="106" actId="1076"/>
          <ac:cxnSpMkLst>
            <pc:docMk/>
            <pc:sldMk cId="2472227461" sldId="280"/>
            <ac:cxnSpMk id="13" creationId="{1EF1E37A-22DA-FDFF-0778-B68162FA6AAA}"/>
          </ac:cxnSpMkLst>
        </pc:cxnChg>
        <pc:cxnChg chg="add mod">
          <ac:chgData name="Rowley , Hannah (SENIOR PUBLIC HEALTH OFFICER)" userId="2ba83acf-ba69-4b41-a1da-27d6ce7e4701" providerId="ADAL" clId="{2BEA9DBE-84CC-47C4-8871-4653E2F6C12B}" dt="2024-09-11T12:18:23.905" v="108" actId="1076"/>
          <ac:cxnSpMkLst>
            <pc:docMk/>
            <pc:sldMk cId="2472227461" sldId="280"/>
            <ac:cxnSpMk id="14" creationId="{756C88C4-33A5-751C-56F7-69233C6E1C53}"/>
          </ac:cxnSpMkLst>
        </pc:cxnChg>
      </pc:sldChg>
      <pc:sldChg chg="del">
        <pc:chgData name="Rowley , Hannah (SENIOR PUBLIC HEALTH OFFICER)" userId="2ba83acf-ba69-4b41-a1da-27d6ce7e4701" providerId="ADAL" clId="{2BEA9DBE-84CC-47C4-8871-4653E2F6C12B}" dt="2024-09-11T12:13:18.089" v="29" actId="47"/>
        <pc:sldMkLst>
          <pc:docMk/>
          <pc:sldMk cId="999243438" sldId="281"/>
        </pc:sldMkLst>
      </pc:sldChg>
      <pc:sldChg chg="addSp delSp modSp add mod modTransition delAnim modAnim">
        <pc:chgData name="Rowley , Hannah (SENIOR PUBLIC HEALTH OFFICER)" userId="2ba83acf-ba69-4b41-a1da-27d6ce7e4701" providerId="ADAL" clId="{2BEA9DBE-84CC-47C4-8871-4653E2F6C12B}" dt="2024-09-20T11:13:47.776" v="368"/>
        <pc:sldMkLst>
          <pc:docMk/>
          <pc:sldMk cId="2104974271" sldId="281"/>
        </pc:sldMkLst>
        <pc:spChg chg="add del mod">
          <ac:chgData name="Rowley , Hannah (SENIOR PUBLIC HEALTH OFFICER)" userId="2ba83acf-ba69-4b41-a1da-27d6ce7e4701" providerId="ADAL" clId="{2BEA9DBE-84CC-47C4-8871-4653E2F6C12B}" dt="2024-09-11T12:18:39.321" v="116" actId="478"/>
          <ac:spMkLst>
            <pc:docMk/>
            <pc:sldMk cId="2104974271" sldId="281"/>
            <ac:spMk id="3" creationId="{6234BB3F-00CA-BB66-41B6-66B29C2ABD8C}"/>
          </ac:spMkLst>
        </pc:spChg>
        <pc:spChg chg="add mod">
          <ac:chgData name="Rowley , Hannah (SENIOR PUBLIC HEALTH OFFICER)" userId="2ba83acf-ba69-4b41-a1da-27d6ce7e4701" providerId="ADAL" clId="{2BEA9DBE-84CC-47C4-8871-4653E2F6C12B}" dt="2024-09-11T12:20:34.961" v="123" actId="1076"/>
          <ac:spMkLst>
            <pc:docMk/>
            <pc:sldMk cId="2104974271" sldId="281"/>
            <ac:spMk id="5" creationId="{99F1DC31-EC22-B087-EC9C-E7C270CEEB14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18:37.898" v="115" actId="478"/>
          <ac:spMkLst>
            <pc:docMk/>
            <pc:sldMk cId="2104974271" sldId="281"/>
            <ac:spMk id="8" creationId="{11B9A84D-F27B-7B7D-B0F2-1BD02110D2EF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18:37.898" v="115" actId="478"/>
          <ac:spMkLst>
            <pc:docMk/>
            <pc:sldMk cId="2104974271" sldId="281"/>
            <ac:spMk id="9" creationId="{A7F6481E-E15D-9830-45D5-2524864FEBA6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18:37.898" v="115" actId="478"/>
          <ac:spMkLst>
            <pc:docMk/>
            <pc:sldMk cId="2104974271" sldId="281"/>
            <ac:spMk id="11" creationId="{D7B77A2F-A9BE-39DF-E69C-FD3CF97732FD}"/>
          </ac:spMkLst>
        </pc:spChg>
        <pc:spChg chg="add mod">
          <ac:chgData name="Rowley , Hannah (SENIOR PUBLIC HEALTH OFFICER)" userId="2ba83acf-ba69-4b41-a1da-27d6ce7e4701" providerId="ADAL" clId="{2BEA9DBE-84CC-47C4-8871-4653E2F6C12B}" dt="2024-09-11T12:20:26.773" v="120" actId="1076"/>
          <ac:spMkLst>
            <pc:docMk/>
            <pc:sldMk cId="2104974271" sldId="281"/>
            <ac:spMk id="15" creationId="{FB4FFF9C-4C90-7C4F-6B64-0343D05B841B}"/>
          </ac:spMkLst>
        </pc:spChg>
        <pc:spChg chg="add mod">
          <ac:chgData name="Rowley , Hannah (SENIOR PUBLIC HEALTH OFFICER)" userId="2ba83acf-ba69-4b41-a1da-27d6ce7e4701" providerId="ADAL" clId="{2BEA9DBE-84CC-47C4-8871-4653E2F6C12B}" dt="2024-09-11T12:20:26.773" v="120" actId="1076"/>
          <ac:spMkLst>
            <pc:docMk/>
            <pc:sldMk cId="2104974271" sldId="281"/>
            <ac:spMk id="16" creationId="{408F3F08-038C-4BF0-6BCF-E167EA97860A}"/>
          </ac:spMkLst>
        </pc:spChg>
        <pc:spChg chg="add mod">
          <ac:chgData name="Rowley , Hannah (SENIOR PUBLIC HEALTH OFFICER)" userId="2ba83acf-ba69-4b41-a1da-27d6ce7e4701" providerId="ADAL" clId="{2BEA9DBE-84CC-47C4-8871-4653E2F6C12B}" dt="2024-09-11T12:20:26.773" v="120" actId="1076"/>
          <ac:spMkLst>
            <pc:docMk/>
            <pc:sldMk cId="2104974271" sldId="281"/>
            <ac:spMk id="17" creationId="{A6C11AA8-3898-FF7C-74D4-49EDC872DE40}"/>
          </ac:spMkLst>
        </pc:spChg>
        <pc:spChg chg="add mod">
          <ac:chgData name="Rowley , Hannah (SENIOR PUBLIC HEALTH OFFICER)" userId="2ba83acf-ba69-4b41-a1da-27d6ce7e4701" providerId="ADAL" clId="{2BEA9DBE-84CC-47C4-8871-4653E2F6C12B}" dt="2024-09-11T12:20:26.773" v="120" actId="1076"/>
          <ac:spMkLst>
            <pc:docMk/>
            <pc:sldMk cId="2104974271" sldId="281"/>
            <ac:spMk id="18" creationId="{400B32F1-0779-57A5-63B3-05CBC454B303}"/>
          </ac:spMkLst>
        </pc:spChg>
        <pc:picChg chg="add mod">
          <ac:chgData name="Rowley , Hannah (SENIOR PUBLIC HEALTH OFFICER)" userId="2ba83acf-ba69-4b41-a1da-27d6ce7e4701" providerId="ADAL" clId="{2BEA9DBE-84CC-47C4-8871-4653E2F6C12B}" dt="2024-09-11T12:20:26.773" v="120" actId="1076"/>
          <ac:picMkLst>
            <pc:docMk/>
            <pc:sldMk cId="2104974271" sldId="281"/>
            <ac:picMk id="4" creationId="{1B846B7A-3F3E-2F97-3263-C9AEF664769D}"/>
          </ac:picMkLst>
        </pc:picChg>
        <pc:picChg chg="add mod">
          <ac:chgData name="Rowley , Hannah (SENIOR PUBLIC HEALTH OFFICER)" userId="2ba83acf-ba69-4b41-a1da-27d6ce7e4701" providerId="ADAL" clId="{2BEA9DBE-84CC-47C4-8871-4653E2F6C12B}" dt="2024-09-11T12:20:26.773" v="120" actId="1076"/>
          <ac:picMkLst>
            <pc:docMk/>
            <pc:sldMk cId="2104974271" sldId="281"/>
            <ac:picMk id="6" creationId="{7EE40882-64F0-17D6-D3A7-48A029061CBD}"/>
          </ac:picMkLst>
        </pc:picChg>
        <pc:picChg chg="del">
          <ac:chgData name="Rowley , Hannah (SENIOR PUBLIC HEALTH OFFICER)" userId="2ba83acf-ba69-4b41-a1da-27d6ce7e4701" providerId="ADAL" clId="{2BEA9DBE-84CC-47C4-8871-4653E2F6C12B}" dt="2024-09-11T12:18:39.846" v="117" actId="478"/>
          <ac:picMkLst>
            <pc:docMk/>
            <pc:sldMk cId="2104974271" sldId="281"/>
            <ac:picMk id="7" creationId="{9EC140DE-9771-EB2F-90D4-8D46F573E0A1}"/>
          </ac:picMkLst>
        </pc:picChg>
        <pc:picChg chg="del mod">
          <ac:chgData name="Rowley , Hannah (SENIOR PUBLIC HEALTH OFFICER)" userId="2ba83acf-ba69-4b41-a1da-27d6ce7e4701" providerId="ADAL" clId="{2BEA9DBE-84CC-47C4-8871-4653E2F6C12B}" dt="2024-09-11T12:18:37.898" v="115" actId="478"/>
          <ac:picMkLst>
            <pc:docMk/>
            <pc:sldMk cId="2104974271" sldId="281"/>
            <ac:picMk id="10" creationId="{4E9AA389-7C56-5A86-A9A8-25D20EAA5603}"/>
          </ac:picMkLst>
        </pc:picChg>
        <pc:picChg chg="del">
          <ac:chgData name="Rowley , Hannah (SENIOR PUBLIC HEALTH OFFICER)" userId="2ba83acf-ba69-4b41-a1da-27d6ce7e4701" providerId="ADAL" clId="{2BEA9DBE-84CC-47C4-8871-4653E2F6C12B}" dt="2024-09-11T12:18:37.898" v="115" actId="478"/>
          <ac:picMkLst>
            <pc:docMk/>
            <pc:sldMk cId="2104974271" sldId="281"/>
            <ac:picMk id="12" creationId="{70038D00-2DD8-5E0D-9E66-B37A6EFB2868}"/>
          </ac:picMkLst>
        </pc:picChg>
        <pc:cxnChg chg="del">
          <ac:chgData name="Rowley , Hannah (SENIOR PUBLIC HEALTH OFFICER)" userId="2ba83acf-ba69-4b41-a1da-27d6ce7e4701" providerId="ADAL" clId="{2BEA9DBE-84CC-47C4-8871-4653E2F6C12B}" dt="2024-09-11T12:18:37.898" v="115" actId="478"/>
          <ac:cxnSpMkLst>
            <pc:docMk/>
            <pc:sldMk cId="2104974271" sldId="281"/>
            <ac:cxnSpMk id="13" creationId="{1EF1E37A-22DA-FDFF-0778-B68162FA6AAA}"/>
          </ac:cxnSpMkLst>
        </pc:cxnChg>
        <pc:cxnChg chg="del">
          <ac:chgData name="Rowley , Hannah (SENIOR PUBLIC HEALTH OFFICER)" userId="2ba83acf-ba69-4b41-a1da-27d6ce7e4701" providerId="ADAL" clId="{2BEA9DBE-84CC-47C4-8871-4653E2F6C12B}" dt="2024-09-11T12:18:37.898" v="115" actId="478"/>
          <ac:cxnSpMkLst>
            <pc:docMk/>
            <pc:sldMk cId="2104974271" sldId="281"/>
            <ac:cxnSpMk id="14" creationId="{756C88C4-33A5-751C-56F7-69233C6E1C53}"/>
          </ac:cxnSpMkLst>
        </pc:cxnChg>
        <pc:cxnChg chg="add mod">
          <ac:chgData name="Rowley , Hannah (SENIOR PUBLIC HEALTH OFFICER)" userId="2ba83acf-ba69-4b41-a1da-27d6ce7e4701" providerId="ADAL" clId="{2BEA9DBE-84CC-47C4-8871-4653E2F6C12B}" dt="2024-09-11T12:20:26.773" v="120" actId="1076"/>
          <ac:cxnSpMkLst>
            <pc:docMk/>
            <pc:sldMk cId="2104974271" sldId="281"/>
            <ac:cxnSpMk id="19" creationId="{45793E74-70FC-3CAC-03E7-3751D5B09746}"/>
          </ac:cxnSpMkLst>
        </pc:cxnChg>
        <pc:cxnChg chg="add mod">
          <ac:chgData name="Rowley , Hannah (SENIOR PUBLIC HEALTH OFFICER)" userId="2ba83acf-ba69-4b41-a1da-27d6ce7e4701" providerId="ADAL" clId="{2BEA9DBE-84CC-47C4-8871-4653E2F6C12B}" dt="2024-09-11T12:20:26.773" v="120" actId="1076"/>
          <ac:cxnSpMkLst>
            <pc:docMk/>
            <pc:sldMk cId="2104974271" sldId="281"/>
            <ac:cxnSpMk id="20" creationId="{B74712CE-B324-C53E-8713-88C59886B725}"/>
          </ac:cxnSpMkLst>
        </pc:cxnChg>
      </pc:sldChg>
      <pc:sldChg chg="addSp delSp modSp add mod modTransition delAnim modAnim">
        <pc:chgData name="Rowley , Hannah (SENIOR PUBLIC HEALTH OFFICER)" userId="2ba83acf-ba69-4b41-a1da-27d6ce7e4701" providerId="ADAL" clId="{2BEA9DBE-84CC-47C4-8871-4653E2F6C12B}" dt="2024-09-20T14:57:58.266" v="384" actId="13244"/>
        <pc:sldMkLst>
          <pc:docMk/>
          <pc:sldMk cId="1048454140" sldId="282"/>
        </pc:sldMkLst>
        <pc:spChg chg="add del mod">
          <ac:chgData name="Rowley , Hannah (SENIOR PUBLIC HEALTH OFFICER)" userId="2ba83acf-ba69-4b41-a1da-27d6ce7e4701" providerId="ADAL" clId="{2BEA9DBE-84CC-47C4-8871-4653E2F6C12B}" dt="2024-09-11T12:20:47.133" v="126" actId="478"/>
          <ac:spMkLst>
            <pc:docMk/>
            <pc:sldMk cId="1048454140" sldId="282"/>
            <ac:spMk id="3" creationId="{823E17F0-CEBF-944B-2D46-997070A42F62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20:45.768" v="125" actId="478"/>
          <ac:spMkLst>
            <pc:docMk/>
            <pc:sldMk cId="1048454140" sldId="282"/>
            <ac:spMk id="5" creationId="{99F1DC31-EC22-B087-EC9C-E7C270CEEB14}"/>
          </ac:spMkLst>
        </pc:spChg>
        <pc:spChg chg="add mod">
          <ac:chgData name="Rowley , Hannah (SENIOR PUBLIC HEALTH OFFICER)" userId="2ba83acf-ba69-4b41-a1da-27d6ce7e4701" providerId="ADAL" clId="{2BEA9DBE-84CC-47C4-8871-4653E2F6C12B}" dt="2024-09-11T12:21:10.916" v="129" actId="255"/>
          <ac:spMkLst>
            <pc:docMk/>
            <pc:sldMk cId="1048454140" sldId="282"/>
            <ac:spMk id="8" creationId="{F49770CD-CB49-D336-AC20-AAF23C1F8DB7}"/>
          </ac:spMkLst>
        </pc:spChg>
        <pc:spChg chg="add mod">
          <ac:chgData name="Rowley , Hannah (SENIOR PUBLIC HEALTH OFFICER)" userId="2ba83acf-ba69-4b41-a1da-27d6ce7e4701" providerId="ADAL" clId="{2BEA9DBE-84CC-47C4-8871-4653E2F6C12B}" dt="2024-09-11T12:21:18.570" v="133" actId="1076"/>
          <ac:spMkLst>
            <pc:docMk/>
            <pc:sldMk cId="1048454140" sldId="282"/>
            <ac:spMk id="10" creationId="{63BC90C6-0DF5-EDE1-9D8F-EBEF8A790CE7}"/>
          </ac:spMkLst>
        </pc:spChg>
        <pc:spChg chg="add mod">
          <ac:chgData name="Rowley , Hannah (SENIOR PUBLIC HEALTH OFFICER)" userId="2ba83acf-ba69-4b41-a1da-27d6ce7e4701" providerId="ADAL" clId="{2BEA9DBE-84CC-47C4-8871-4653E2F6C12B}" dt="2024-09-11T12:22:07.839" v="162" actId="1076"/>
          <ac:spMkLst>
            <pc:docMk/>
            <pc:sldMk cId="1048454140" sldId="282"/>
            <ac:spMk id="12" creationId="{710CDE80-013E-9B87-4824-9A4700C43F7E}"/>
          </ac:spMkLst>
        </pc:spChg>
        <pc:spChg chg="add mod">
          <ac:chgData name="Rowley , Hannah (SENIOR PUBLIC HEALTH OFFICER)" userId="2ba83acf-ba69-4b41-a1da-27d6ce7e4701" providerId="ADAL" clId="{2BEA9DBE-84CC-47C4-8871-4653E2F6C12B}" dt="2024-09-11T12:23:25.120" v="173" actId="1076"/>
          <ac:spMkLst>
            <pc:docMk/>
            <pc:sldMk cId="1048454140" sldId="282"/>
            <ac:spMk id="14" creationId="{0447D0CD-AD4E-9D2C-E25F-4435C446E740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20:45.768" v="125" actId="478"/>
          <ac:spMkLst>
            <pc:docMk/>
            <pc:sldMk cId="1048454140" sldId="282"/>
            <ac:spMk id="15" creationId="{FB4FFF9C-4C90-7C4F-6B64-0343D05B841B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20:45.768" v="125" actId="478"/>
          <ac:spMkLst>
            <pc:docMk/>
            <pc:sldMk cId="1048454140" sldId="282"/>
            <ac:spMk id="16" creationId="{408F3F08-038C-4BF0-6BCF-E167EA97860A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20:45.768" v="125" actId="478"/>
          <ac:spMkLst>
            <pc:docMk/>
            <pc:sldMk cId="1048454140" sldId="282"/>
            <ac:spMk id="17" creationId="{A6C11AA8-3898-FF7C-74D4-49EDC872DE40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20:45.768" v="125" actId="478"/>
          <ac:spMkLst>
            <pc:docMk/>
            <pc:sldMk cId="1048454140" sldId="282"/>
            <ac:spMk id="18" creationId="{400B32F1-0779-57A5-63B3-05CBC454B303}"/>
          </ac:spMkLst>
        </pc:spChg>
        <pc:spChg chg="add mod">
          <ac:chgData name="Rowley , Hannah (SENIOR PUBLIC HEALTH OFFICER)" userId="2ba83acf-ba69-4b41-a1da-27d6ce7e4701" providerId="ADAL" clId="{2BEA9DBE-84CC-47C4-8871-4653E2F6C12B}" dt="2024-09-11T12:23:15.609" v="169" actId="1076"/>
          <ac:spMkLst>
            <pc:docMk/>
            <pc:sldMk cId="1048454140" sldId="282"/>
            <ac:spMk id="22" creationId="{1BFC4D4D-66BE-B475-5148-3E24AB66839D}"/>
          </ac:spMkLst>
        </pc:spChg>
        <pc:spChg chg="add mod">
          <ac:chgData name="Rowley , Hannah (SENIOR PUBLIC HEALTH OFFICER)" userId="2ba83acf-ba69-4b41-a1da-27d6ce7e4701" providerId="ADAL" clId="{2BEA9DBE-84CC-47C4-8871-4653E2F6C12B}" dt="2024-09-20T14:57:58.266" v="384" actId="13244"/>
          <ac:spMkLst>
            <pc:docMk/>
            <pc:sldMk cId="1048454140" sldId="282"/>
            <ac:spMk id="24" creationId="{5DDB4A12-7FC4-A0DF-8AE7-68B103C6E790}"/>
          </ac:spMkLst>
        </pc:spChg>
        <pc:picChg chg="del">
          <ac:chgData name="Rowley , Hannah (SENIOR PUBLIC HEALTH OFFICER)" userId="2ba83acf-ba69-4b41-a1da-27d6ce7e4701" providerId="ADAL" clId="{2BEA9DBE-84CC-47C4-8871-4653E2F6C12B}" dt="2024-09-11T12:20:45.768" v="125" actId="478"/>
          <ac:picMkLst>
            <pc:docMk/>
            <pc:sldMk cId="1048454140" sldId="282"/>
            <ac:picMk id="4" creationId="{1B846B7A-3F3E-2F97-3263-C9AEF664769D}"/>
          </ac:picMkLst>
        </pc:picChg>
        <pc:picChg chg="del">
          <ac:chgData name="Rowley , Hannah (SENIOR PUBLIC HEALTH OFFICER)" userId="2ba83acf-ba69-4b41-a1da-27d6ce7e4701" providerId="ADAL" clId="{2BEA9DBE-84CC-47C4-8871-4653E2F6C12B}" dt="2024-09-11T12:20:45.768" v="125" actId="478"/>
          <ac:picMkLst>
            <pc:docMk/>
            <pc:sldMk cId="1048454140" sldId="282"/>
            <ac:picMk id="6" creationId="{7EE40882-64F0-17D6-D3A7-48A029061CBD}"/>
          </ac:picMkLst>
        </pc:picChg>
        <pc:picChg chg="add mod">
          <ac:chgData name="Rowley , Hannah (SENIOR PUBLIC HEALTH OFFICER)" userId="2ba83acf-ba69-4b41-a1da-27d6ce7e4701" providerId="ADAL" clId="{2BEA9DBE-84CC-47C4-8871-4653E2F6C12B}" dt="2024-09-11T12:21:00.629" v="127"/>
          <ac:picMkLst>
            <pc:docMk/>
            <pc:sldMk cId="1048454140" sldId="282"/>
            <ac:picMk id="7" creationId="{CA3CBF55-394E-9816-A6B3-8277D06EA380}"/>
          </ac:picMkLst>
        </pc:picChg>
        <pc:picChg chg="add mod">
          <ac:chgData name="Rowley , Hannah (SENIOR PUBLIC HEALTH OFFICER)" userId="2ba83acf-ba69-4b41-a1da-27d6ce7e4701" providerId="ADAL" clId="{2BEA9DBE-84CC-47C4-8871-4653E2F6C12B}" dt="2024-09-11T12:21:15.818" v="132" actId="1076"/>
          <ac:picMkLst>
            <pc:docMk/>
            <pc:sldMk cId="1048454140" sldId="282"/>
            <ac:picMk id="9" creationId="{B6DEEFAD-174B-499E-AC9C-93845A8E7C50}"/>
          </ac:picMkLst>
        </pc:picChg>
        <pc:picChg chg="add mod">
          <ac:chgData name="Rowley , Hannah (SENIOR PUBLIC HEALTH OFFICER)" userId="2ba83acf-ba69-4b41-a1da-27d6ce7e4701" providerId="ADAL" clId="{2BEA9DBE-84CC-47C4-8871-4653E2F6C12B}" dt="2024-09-11T12:23:28.919" v="175" actId="1076"/>
          <ac:picMkLst>
            <pc:docMk/>
            <pc:sldMk cId="1048454140" sldId="282"/>
            <ac:picMk id="11" creationId="{6FCAFC2D-7A4F-F6BB-67BF-50A0895337AF}"/>
          </ac:picMkLst>
        </pc:picChg>
        <pc:picChg chg="add mod">
          <ac:chgData name="Rowley , Hannah (SENIOR PUBLIC HEALTH OFFICER)" userId="2ba83acf-ba69-4b41-a1da-27d6ce7e4701" providerId="ADAL" clId="{2BEA9DBE-84CC-47C4-8871-4653E2F6C12B}" dt="2024-09-11T12:23:26.505" v="174" actId="1076"/>
          <ac:picMkLst>
            <pc:docMk/>
            <pc:sldMk cId="1048454140" sldId="282"/>
            <ac:picMk id="13" creationId="{26A3CDD9-A7CC-C036-4F58-64FC7725B206}"/>
          </ac:picMkLst>
        </pc:picChg>
        <pc:picChg chg="add mod">
          <ac:chgData name="Rowley , Hannah (SENIOR PUBLIC HEALTH OFFICER)" userId="2ba83acf-ba69-4b41-a1da-27d6ce7e4701" providerId="ADAL" clId="{2BEA9DBE-84CC-47C4-8871-4653E2F6C12B}" dt="2024-09-11T12:23:21.802" v="172" actId="1076"/>
          <ac:picMkLst>
            <pc:docMk/>
            <pc:sldMk cId="1048454140" sldId="282"/>
            <ac:picMk id="21" creationId="{E4DE36B7-95A5-62DE-76BD-F91DD6E1CDA1}"/>
          </ac:picMkLst>
        </pc:picChg>
        <pc:picChg chg="add mod">
          <ac:chgData name="Rowley , Hannah (SENIOR PUBLIC HEALTH OFFICER)" userId="2ba83acf-ba69-4b41-a1da-27d6ce7e4701" providerId="ADAL" clId="{2BEA9DBE-84CC-47C4-8871-4653E2F6C12B}" dt="2024-09-20T14:57:56.999" v="383" actId="13244"/>
          <ac:picMkLst>
            <pc:docMk/>
            <pc:sldMk cId="1048454140" sldId="282"/>
            <ac:picMk id="23" creationId="{4DE64B5A-3CEF-AA07-15A2-05F44396CFEC}"/>
          </ac:picMkLst>
        </pc:picChg>
        <pc:cxnChg chg="del">
          <ac:chgData name="Rowley , Hannah (SENIOR PUBLIC HEALTH OFFICER)" userId="2ba83acf-ba69-4b41-a1da-27d6ce7e4701" providerId="ADAL" clId="{2BEA9DBE-84CC-47C4-8871-4653E2F6C12B}" dt="2024-09-11T12:20:45.768" v="125" actId="478"/>
          <ac:cxnSpMkLst>
            <pc:docMk/>
            <pc:sldMk cId="1048454140" sldId="282"/>
            <ac:cxnSpMk id="19" creationId="{45793E74-70FC-3CAC-03E7-3751D5B09746}"/>
          </ac:cxnSpMkLst>
        </pc:cxnChg>
        <pc:cxnChg chg="del">
          <ac:chgData name="Rowley , Hannah (SENIOR PUBLIC HEALTH OFFICER)" userId="2ba83acf-ba69-4b41-a1da-27d6ce7e4701" providerId="ADAL" clId="{2BEA9DBE-84CC-47C4-8871-4653E2F6C12B}" dt="2024-09-11T12:20:45.768" v="125" actId="478"/>
          <ac:cxnSpMkLst>
            <pc:docMk/>
            <pc:sldMk cId="1048454140" sldId="282"/>
            <ac:cxnSpMk id="20" creationId="{B74712CE-B324-C53E-8713-88C59886B725}"/>
          </ac:cxnSpMkLst>
        </pc:cxnChg>
      </pc:sldChg>
      <pc:sldChg chg="del">
        <pc:chgData name="Rowley , Hannah (SENIOR PUBLIC HEALTH OFFICER)" userId="2ba83acf-ba69-4b41-a1da-27d6ce7e4701" providerId="ADAL" clId="{2BEA9DBE-84CC-47C4-8871-4653E2F6C12B}" dt="2024-09-11T12:13:16.188" v="24" actId="47"/>
        <pc:sldMkLst>
          <pc:docMk/>
          <pc:sldMk cId="2744855334" sldId="282"/>
        </pc:sldMkLst>
      </pc:sldChg>
      <pc:sldChg chg="addSp delSp modSp add mod modTransition delAnim modAnim">
        <pc:chgData name="Rowley , Hannah (SENIOR PUBLIC HEALTH OFFICER)" userId="2ba83acf-ba69-4b41-a1da-27d6ce7e4701" providerId="ADAL" clId="{2BEA9DBE-84CC-47C4-8871-4653E2F6C12B}" dt="2024-09-20T11:13:54.236" v="370"/>
        <pc:sldMkLst>
          <pc:docMk/>
          <pc:sldMk cId="506502886" sldId="283"/>
        </pc:sldMkLst>
        <pc:spChg chg="add del mod">
          <ac:chgData name="Rowley , Hannah (SENIOR PUBLIC HEALTH OFFICER)" userId="2ba83acf-ba69-4b41-a1da-27d6ce7e4701" providerId="ADAL" clId="{2BEA9DBE-84CC-47C4-8871-4653E2F6C12B}" dt="2024-09-11T12:26:34.139" v="178" actId="478"/>
          <ac:spMkLst>
            <pc:docMk/>
            <pc:sldMk cId="506502886" sldId="283"/>
            <ac:spMk id="3" creationId="{D1455C5E-A5B3-6A2B-71D4-7FF427EDD807}"/>
          </ac:spMkLst>
        </pc:spChg>
        <pc:spChg chg="add mod">
          <ac:chgData name="Rowley , Hannah (SENIOR PUBLIC HEALTH OFFICER)" userId="2ba83acf-ba69-4b41-a1da-27d6ce7e4701" providerId="ADAL" clId="{2BEA9DBE-84CC-47C4-8871-4653E2F6C12B}" dt="2024-09-11T12:26:55.739" v="183" actId="27636"/>
          <ac:spMkLst>
            <pc:docMk/>
            <pc:sldMk cId="506502886" sldId="283"/>
            <ac:spMk id="4" creationId="{654F232F-B7F0-E575-D81B-7CACEC32B8BD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26:31.808" v="177" actId="478"/>
          <ac:spMkLst>
            <pc:docMk/>
            <pc:sldMk cId="506502886" sldId="283"/>
            <ac:spMk id="8" creationId="{F49770CD-CB49-D336-AC20-AAF23C1F8DB7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26:31.808" v="177" actId="478"/>
          <ac:spMkLst>
            <pc:docMk/>
            <pc:sldMk cId="506502886" sldId="283"/>
            <ac:spMk id="10" creationId="{63BC90C6-0DF5-EDE1-9D8F-EBEF8A790CE7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26:31.808" v="177" actId="478"/>
          <ac:spMkLst>
            <pc:docMk/>
            <pc:sldMk cId="506502886" sldId="283"/>
            <ac:spMk id="12" creationId="{710CDE80-013E-9B87-4824-9A4700C43F7E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26:31.808" v="177" actId="478"/>
          <ac:spMkLst>
            <pc:docMk/>
            <pc:sldMk cId="506502886" sldId="283"/>
            <ac:spMk id="14" creationId="{0447D0CD-AD4E-9D2C-E25F-4435C446E740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26:31.808" v="177" actId="478"/>
          <ac:spMkLst>
            <pc:docMk/>
            <pc:sldMk cId="506502886" sldId="283"/>
            <ac:spMk id="22" creationId="{1BFC4D4D-66BE-B475-5148-3E24AB66839D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26:31.808" v="177" actId="478"/>
          <ac:spMkLst>
            <pc:docMk/>
            <pc:sldMk cId="506502886" sldId="283"/>
            <ac:spMk id="24" creationId="{5DDB4A12-7FC4-A0DF-8AE7-68B103C6E790}"/>
          </ac:spMkLst>
        </pc:spChg>
        <pc:graphicFrameChg chg="add mod">
          <ac:chgData name="Rowley , Hannah (SENIOR PUBLIC HEALTH OFFICER)" userId="2ba83acf-ba69-4b41-a1da-27d6ce7e4701" providerId="ADAL" clId="{2BEA9DBE-84CC-47C4-8871-4653E2F6C12B}" dt="2024-09-11T12:26:51.015" v="181" actId="27636"/>
          <ac:graphicFrameMkLst>
            <pc:docMk/>
            <pc:sldMk cId="506502886" sldId="283"/>
            <ac:graphicFrameMk id="5" creationId="{DE160A9B-7526-E68E-778F-E1A01CE6D51D}"/>
          </ac:graphicFrameMkLst>
        </pc:graphicFrameChg>
        <pc:picChg chg="add mod">
          <ac:chgData name="Rowley , Hannah (SENIOR PUBLIC HEALTH OFFICER)" userId="2ba83acf-ba69-4b41-a1da-27d6ce7e4701" providerId="ADAL" clId="{2BEA9DBE-84CC-47C4-8871-4653E2F6C12B}" dt="2024-09-11T12:26:51.015" v="181" actId="27636"/>
          <ac:picMkLst>
            <pc:docMk/>
            <pc:sldMk cId="506502886" sldId="283"/>
            <ac:picMk id="6" creationId="{3D0A1D4A-6605-780D-FF1E-5B5E06372A2D}"/>
          </ac:picMkLst>
        </pc:picChg>
        <pc:picChg chg="del">
          <ac:chgData name="Rowley , Hannah (SENIOR PUBLIC HEALTH OFFICER)" userId="2ba83acf-ba69-4b41-a1da-27d6ce7e4701" providerId="ADAL" clId="{2BEA9DBE-84CC-47C4-8871-4653E2F6C12B}" dt="2024-09-11T12:26:34.797" v="179" actId="478"/>
          <ac:picMkLst>
            <pc:docMk/>
            <pc:sldMk cId="506502886" sldId="283"/>
            <ac:picMk id="7" creationId="{CA3CBF55-394E-9816-A6B3-8277D06EA380}"/>
          </ac:picMkLst>
        </pc:picChg>
        <pc:picChg chg="del">
          <ac:chgData name="Rowley , Hannah (SENIOR PUBLIC HEALTH OFFICER)" userId="2ba83acf-ba69-4b41-a1da-27d6ce7e4701" providerId="ADAL" clId="{2BEA9DBE-84CC-47C4-8871-4653E2F6C12B}" dt="2024-09-11T12:26:31.808" v="177" actId="478"/>
          <ac:picMkLst>
            <pc:docMk/>
            <pc:sldMk cId="506502886" sldId="283"/>
            <ac:picMk id="9" creationId="{B6DEEFAD-174B-499E-AC9C-93845A8E7C50}"/>
          </ac:picMkLst>
        </pc:picChg>
        <pc:picChg chg="del">
          <ac:chgData name="Rowley , Hannah (SENIOR PUBLIC HEALTH OFFICER)" userId="2ba83acf-ba69-4b41-a1da-27d6ce7e4701" providerId="ADAL" clId="{2BEA9DBE-84CC-47C4-8871-4653E2F6C12B}" dt="2024-09-11T12:26:31.808" v="177" actId="478"/>
          <ac:picMkLst>
            <pc:docMk/>
            <pc:sldMk cId="506502886" sldId="283"/>
            <ac:picMk id="11" creationId="{6FCAFC2D-7A4F-F6BB-67BF-50A0895337AF}"/>
          </ac:picMkLst>
        </pc:picChg>
        <pc:picChg chg="del">
          <ac:chgData name="Rowley , Hannah (SENIOR PUBLIC HEALTH OFFICER)" userId="2ba83acf-ba69-4b41-a1da-27d6ce7e4701" providerId="ADAL" clId="{2BEA9DBE-84CC-47C4-8871-4653E2F6C12B}" dt="2024-09-11T12:26:31.808" v="177" actId="478"/>
          <ac:picMkLst>
            <pc:docMk/>
            <pc:sldMk cId="506502886" sldId="283"/>
            <ac:picMk id="13" creationId="{26A3CDD9-A7CC-C036-4F58-64FC7725B206}"/>
          </ac:picMkLst>
        </pc:picChg>
        <pc:picChg chg="del">
          <ac:chgData name="Rowley , Hannah (SENIOR PUBLIC HEALTH OFFICER)" userId="2ba83acf-ba69-4b41-a1da-27d6ce7e4701" providerId="ADAL" clId="{2BEA9DBE-84CC-47C4-8871-4653E2F6C12B}" dt="2024-09-11T12:26:31.808" v="177" actId="478"/>
          <ac:picMkLst>
            <pc:docMk/>
            <pc:sldMk cId="506502886" sldId="283"/>
            <ac:picMk id="21" creationId="{E4DE36B7-95A5-62DE-76BD-F91DD6E1CDA1}"/>
          </ac:picMkLst>
        </pc:picChg>
        <pc:picChg chg="del">
          <ac:chgData name="Rowley , Hannah (SENIOR PUBLIC HEALTH OFFICER)" userId="2ba83acf-ba69-4b41-a1da-27d6ce7e4701" providerId="ADAL" clId="{2BEA9DBE-84CC-47C4-8871-4653E2F6C12B}" dt="2024-09-11T12:26:31.808" v="177" actId="478"/>
          <ac:picMkLst>
            <pc:docMk/>
            <pc:sldMk cId="506502886" sldId="283"/>
            <ac:picMk id="23" creationId="{4DE64B5A-3CEF-AA07-15A2-05F44396CFEC}"/>
          </ac:picMkLst>
        </pc:picChg>
      </pc:sldChg>
      <pc:sldChg chg="del">
        <pc:chgData name="Rowley , Hannah (SENIOR PUBLIC HEALTH OFFICER)" userId="2ba83acf-ba69-4b41-a1da-27d6ce7e4701" providerId="ADAL" clId="{2BEA9DBE-84CC-47C4-8871-4653E2F6C12B}" dt="2024-09-11T12:13:16.612" v="25" actId="47"/>
        <pc:sldMkLst>
          <pc:docMk/>
          <pc:sldMk cId="2995791274" sldId="283"/>
        </pc:sldMkLst>
      </pc:sldChg>
      <pc:sldChg chg="del">
        <pc:chgData name="Rowley , Hannah (SENIOR PUBLIC HEALTH OFFICER)" userId="2ba83acf-ba69-4b41-a1da-27d6ce7e4701" providerId="ADAL" clId="{2BEA9DBE-84CC-47C4-8871-4653E2F6C12B}" dt="2024-09-11T12:13:17.034" v="26" actId="47"/>
        <pc:sldMkLst>
          <pc:docMk/>
          <pc:sldMk cId="1129789401" sldId="284"/>
        </pc:sldMkLst>
      </pc:sldChg>
      <pc:sldChg chg="addSp delSp modSp add mod modTransition delAnim modAnim">
        <pc:chgData name="Rowley , Hannah (SENIOR PUBLIC HEALTH OFFICER)" userId="2ba83acf-ba69-4b41-a1da-27d6ce7e4701" providerId="ADAL" clId="{2BEA9DBE-84CC-47C4-8871-4653E2F6C12B}" dt="2024-09-20T14:58:09.402" v="385" actId="13244"/>
        <pc:sldMkLst>
          <pc:docMk/>
          <pc:sldMk cId="1794299846" sldId="284"/>
        </pc:sldMkLst>
        <pc:spChg chg="add del mod">
          <ac:chgData name="Rowley , Hannah (SENIOR PUBLIC HEALTH OFFICER)" userId="2ba83acf-ba69-4b41-a1da-27d6ce7e4701" providerId="ADAL" clId="{2BEA9DBE-84CC-47C4-8871-4653E2F6C12B}" dt="2024-09-11T12:27:06.144" v="187" actId="478"/>
          <ac:spMkLst>
            <pc:docMk/>
            <pc:sldMk cId="1794299846" sldId="284"/>
            <ac:spMk id="3" creationId="{1221EAED-BD7A-C38F-53DA-3BB1ECB34615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27:02.878" v="185" actId="478"/>
          <ac:spMkLst>
            <pc:docMk/>
            <pc:sldMk cId="1794299846" sldId="284"/>
            <ac:spMk id="4" creationId="{654F232F-B7F0-E575-D81B-7CACEC32B8BD}"/>
          </ac:spMkLst>
        </pc:spChg>
        <pc:spChg chg="add mod">
          <ac:chgData name="Rowley , Hannah (SENIOR PUBLIC HEALTH OFFICER)" userId="2ba83acf-ba69-4b41-a1da-27d6ce7e4701" providerId="ADAL" clId="{2BEA9DBE-84CC-47C4-8871-4653E2F6C12B}" dt="2024-09-11T12:27:19.951" v="191" actId="1076"/>
          <ac:spMkLst>
            <pc:docMk/>
            <pc:sldMk cId="1794299846" sldId="284"/>
            <ac:spMk id="7" creationId="{5B3B0061-28BD-7BC8-1792-2C7B95754FBC}"/>
          </ac:spMkLst>
        </pc:spChg>
        <pc:spChg chg="add mod">
          <ac:chgData name="Rowley , Hannah (SENIOR PUBLIC HEALTH OFFICER)" userId="2ba83acf-ba69-4b41-a1da-27d6ce7e4701" providerId="ADAL" clId="{2BEA9DBE-84CC-47C4-8871-4653E2F6C12B}" dt="2024-09-11T12:28:15.847" v="207" actId="1076"/>
          <ac:spMkLst>
            <pc:docMk/>
            <pc:sldMk cId="1794299846" sldId="284"/>
            <ac:spMk id="9" creationId="{BCA275B2-E6FA-39BB-D2C3-937A0EFB7929}"/>
          </ac:spMkLst>
        </pc:spChg>
        <pc:graphicFrameChg chg="del">
          <ac:chgData name="Rowley , Hannah (SENIOR PUBLIC HEALTH OFFICER)" userId="2ba83acf-ba69-4b41-a1da-27d6ce7e4701" providerId="ADAL" clId="{2BEA9DBE-84CC-47C4-8871-4653E2F6C12B}" dt="2024-09-11T12:27:02.878" v="185" actId="478"/>
          <ac:graphicFrameMkLst>
            <pc:docMk/>
            <pc:sldMk cId="1794299846" sldId="284"/>
            <ac:graphicFrameMk id="5" creationId="{DE160A9B-7526-E68E-778F-E1A01CE6D51D}"/>
          </ac:graphicFrameMkLst>
        </pc:graphicFrameChg>
        <pc:picChg chg="del">
          <ac:chgData name="Rowley , Hannah (SENIOR PUBLIC HEALTH OFFICER)" userId="2ba83acf-ba69-4b41-a1da-27d6ce7e4701" providerId="ADAL" clId="{2BEA9DBE-84CC-47C4-8871-4653E2F6C12B}" dt="2024-09-11T12:27:05.319" v="186" actId="478"/>
          <ac:picMkLst>
            <pc:docMk/>
            <pc:sldMk cId="1794299846" sldId="284"/>
            <ac:picMk id="6" creationId="{3D0A1D4A-6605-780D-FF1E-5B5E06372A2D}"/>
          </ac:picMkLst>
        </pc:picChg>
        <pc:picChg chg="add mod">
          <ac:chgData name="Rowley , Hannah (SENIOR PUBLIC HEALTH OFFICER)" userId="2ba83acf-ba69-4b41-a1da-27d6ce7e4701" providerId="ADAL" clId="{2BEA9DBE-84CC-47C4-8871-4653E2F6C12B}" dt="2024-09-11T12:27:13.518" v="188"/>
          <ac:picMkLst>
            <pc:docMk/>
            <pc:sldMk cId="1794299846" sldId="284"/>
            <ac:picMk id="8" creationId="{15BF8B2F-A9F4-E834-A551-35A8350A9CDE}"/>
          </ac:picMkLst>
        </pc:picChg>
        <pc:picChg chg="add mod">
          <ac:chgData name="Rowley , Hannah (SENIOR PUBLIC HEALTH OFFICER)" userId="2ba83acf-ba69-4b41-a1da-27d6ce7e4701" providerId="ADAL" clId="{2BEA9DBE-84CC-47C4-8871-4653E2F6C12B}" dt="2024-09-20T14:58:09.402" v="385" actId="13244"/>
          <ac:picMkLst>
            <pc:docMk/>
            <pc:sldMk cId="1794299846" sldId="284"/>
            <ac:picMk id="11" creationId="{69B4F3A0-6E95-71AE-0232-F0D687D86997}"/>
          </ac:picMkLst>
        </pc:picChg>
      </pc:sldChg>
      <pc:sldChg chg="del">
        <pc:chgData name="Rowley , Hannah (SENIOR PUBLIC HEALTH OFFICER)" userId="2ba83acf-ba69-4b41-a1da-27d6ce7e4701" providerId="ADAL" clId="{2BEA9DBE-84CC-47C4-8871-4653E2F6C12B}" dt="2024-09-11T12:13:17.348" v="27" actId="47"/>
        <pc:sldMkLst>
          <pc:docMk/>
          <pc:sldMk cId="354689583" sldId="285"/>
        </pc:sldMkLst>
      </pc:sldChg>
      <pc:sldChg chg="addSp delSp modSp add mod modTransition delAnim modAnim">
        <pc:chgData name="Rowley , Hannah (SENIOR PUBLIC HEALTH OFFICER)" userId="2ba83acf-ba69-4b41-a1da-27d6ce7e4701" providerId="ADAL" clId="{2BEA9DBE-84CC-47C4-8871-4653E2F6C12B}" dt="2024-09-20T11:13:58.519" v="372"/>
        <pc:sldMkLst>
          <pc:docMk/>
          <pc:sldMk cId="2708404072" sldId="285"/>
        </pc:sldMkLst>
        <pc:spChg chg="add del mod">
          <ac:chgData name="Rowley , Hannah (SENIOR PUBLIC HEALTH OFFICER)" userId="2ba83acf-ba69-4b41-a1da-27d6ce7e4701" providerId="ADAL" clId="{2BEA9DBE-84CC-47C4-8871-4653E2F6C12B}" dt="2024-09-11T12:28:22.461" v="210" actId="478"/>
          <ac:spMkLst>
            <pc:docMk/>
            <pc:sldMk cId="2708404072" sldId="285"/>
            <ac:spMk id="3" creationId="{414C0204-EB35-E86B-C919-7FBA7EEFB0EF}"/>
          </ac:spMkLst>
        </pc:spChg>
        <pc:spChg chg="add mod">
          <ac:chgData name="Rowley , Hannah (SENIOR PUBLIC HEALTH OFFICER)" userId="2ba83acf-ba69-4b41-a1da-27d6ce7e4701" providerId="ADAL" clId="{2BEA9DBE-84CC-47C4-8871-4653E2F6C12B}" dt="2024-09-11T12:28:46.550" v="220" actId="1076"/>
          <ac:spMkLst>
            <pc:docMk/>
            <pc:sldMk cId="2708404072" sldId="285"/>
            <ac:spMk id="4" creationId="{B8D04BD0-1404-D2C0-FFE4-7020140816A4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28:21.046" v="209" actId="478"/>
          <ac:spMkLst>
            <pc:docMk/>
            <pc:sldMk cId="2708404072" sldId="285"/>
            <ac:spMk id="7" creationId="{5B3B0061-28BD-7BC8-1792-2C7B95754FBC}"/>
          </ac:spMkLst>
        </pc:spChg>
        <pc:spChg chg="del">
          <ac:chgData name="Rowley , Hannah (SENIOR PUBLIC HEALTH OFFICER)" userId="2ba83acf-ba69-4b41-a1da-27d6ce7e4701" providerId="ADAL" clId="{2BEA9DBE-84CC-47C4-8871-4653E2F6C12B}" dt="2024-09-11T12:28:21.046" v="209" actId="478"/>
          <ac:spMkLst>
            <pc:docMk/>
            <pc:sldMk cId="2708404072" sldId="285"/>
            <ac:spMk id="9" creationId="{BCA275B2-E6FA-39BB-D2C3-937A0EFB7929}"/>
          </ac:spMkLst>
        </pc:spChg>
        <pc:picChg chg="add mod">
          <ac:chgData name="Rowley , Hannah (SENIOR PUBLIC HEALTH OFFICER)" userId="2ba83acf-ba69-4b41-a1da-27d6ce7e4701" providerId="ADAL" clId="{2BEA9DBE-84CC-47C4-8871-4653E2F6C12B}" dt="2024-09-11T12:28:48.083" v="222" actId="1076"/>
          <ac:picMkLst>
            <pc:docMk/>
            <pc:sldMk cId="2708404072" sldId="285"/>
            <ac:picMk id="5" creationId="{56FEFA4F-76A8-1A45-2030-266AC14CD874}"/>
          </ac:picMkLst>
        </pc:picChg>
        <pc:picChg chg="add mod">
          <ac:chgData name="Rowley , Hannah (SENIOR PUBLIC HEALTH OFFICER)" userId="2ba83acf-ba69-4b41-a1da-27d6ce7e4701" providerId="ADAL" clId="{2BEA9DBE-84CC-47C4-8871-4653E2F6C12B}" dt="2024-09-11T12:28:31.875" v="212"/>
          <ac:picMkLst>
            <pc:docMk/>
            <pc:sldMk cId="2708404072" sldId="285"/>
            <ac:picMk id="6" creationId="{572247D5-09B7-1462-DCFE-7918C4AAB217}"/>
          </ac:picMkLst>
        </pc:picChg>
        <pc:picChg chg="del">
          <ac:chgData name="Rowley , Hannah (SENIOR PUBLIC HEALTH OFFICER)" userId="2ba83acf-ba69-4b41-a1da-27d6ce7e4701" providerId="ADAL" clId="{2BEA9DBE-84CC-47C4-8871-4653E2F6C12B}" dt="2024-09-11T12:28:23.001" v="211" actId="478"/>
          <ac:picMkLst>
            <pc:docMk/>
            <pc:sldMk cId="2708404072" sldId="285"/>
            <ac:picMk id="8" creationId="{15BF8B2F-A9F4-E834-A551-35A8350A9CDE}"/>
          </ac:picMkLst>
        </pc:picChg>
        <pc:picChg chg="del">
          <ac:chgData name="Rowley , Hannah (SENIOR PUBLIC HEALTH OFFICER)" userId="2ba83acf-ba69-4b41-a1da-27d6ce7e4701" providerId="ADAL" clId="{2BEA9DBE-84CC-47C4-8871-4653E2F6C12B}" dt="2024-09-11T12:28:21.046" v="209" actId="478"/>
          <ac:picMkLst>
            <pc:docMk/>
            <pc:sldMk cId="2708404072" sldId="285"/>
            <ac:picMk id="11" creationId="{69B4F3A0-6E95-71AE-0232-F0D687D86997}"/>
          </ac:picMkLst>
        </pc:picChg>
      </pc:sldChg>
      <pc:sldChg chg="del">
        <pc:chgData name="Rowley , Hannah (SENIOR PUBLIC HEALTH OFFICER)" userId="2ba83acf-ba69-4b41-a1da-27d6ce7e4701" providerId="ADAL" clId="{2BEA9DBE-84CC-47C4-8871-4653E2F6C12B}" dt="2024-09-11T12:13:15.301" v="21" actId="47"/>
        <pc:sldMkLst>
          <pc:docMk/>
          <pc:sldMk cId="2316371650" sldId="286"/>
        </pc:sldMkLst>
      </pc:sldChg>
      <pc:sldChg chg="del">
        <pc:chgData name="Rowley , Hannah (SENIOR PUBLIC HEALTH OFFICER)" userId="2ba83acf-ba69-4b41-a1da-27d6ce7e4701" providerId="ADAL" clId="{2BEA9DBE-84CC-47C4-8871-4653E2F6C12B}" dt="2024-09-11T12:13:15.800" v="22" actId="47"/>
        <pc:sldMkLst>
          <pc:docMk/>
          <pc:sldMk cId="1970790908" sldId="287"/>
        </pc:sldMkLst>
      </pc:sldChg>
      <pc:sldMasterChg chg="delSldLayout">
        <pc:chgData name="Rowley , Hannah (SENIOR PUBLIC HEALTH OFFICER)" userId="2ba83acf-ba69-4b41-a1da-27d6ce7e4701" providerId="ADAL" clId="{2BEA9DBE-84CC-47C4-8871-4653E2F6C12B}" dt="2024-09-11T12:13:18.089" v="29" actId="47"/>
        <pc:sldMasterMkLst>
          <pc:docMk/>
          <pc:sldMasterMk cId="1140566049" sldId="2147483660"/>
        </pc:sldMasterMkLst>
        <pc:sldLayoutChg chg="del">
          <pc:chgData name="Rowley , Hannah (SENIOR PUBLIC HEALTH OFFICER)" userId="2ba83acf-ba69-4b41-a1da-27d6ce7e4701" providerId="ADAL" clId="{2BEA9DBE-84CC-47C4-8871-4653E2F6C12B}" dt="2024-09-11T12:13:18.089" v="29" actId="47"/>
          <pc:sldLayoutMkLst>
            <pc:docMk/>
            <pc:sldMasterMk cId="1140566049" sldId="2147483660"/>
            <pc:sldLayoutMk cId="3299175442" sldId="2147483676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B1D6C-E698-404A-B0A1-7DCC57917785}" type="doc">
      <dgm:prSet loTypeId="urn:microsoft.com/office/officeart/2018/5/layout/IconLeafLabel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97078F3-1A4F-4F1F-902F-5A3D114AF23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Let’s Hear Your Voice is a health and lifestyle survey. </a:t>
          </a:r>
          <a:endParaRPr lang="en-US" sz="14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Let’s Hear Your Voice is a health and lifestyle survey. &#10;"/>
        </a:ext>
      </dgm:extLst>
    </dgm:pt>
    <dgm:pt modelId="{A2BA0C14-9ADE-4BDC-B829-FD7A8ED628D5}" type="parTrans" cxnId="{0250AC36-5A71-4354-BBF7-AE7917B6FFB7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A2C78DF-6C64-430C-94AB-09FFA01FF4C9}" type="sibTrans" cxnId="{0250AC36-5A71-4354-BBF7-AE7917B6FFB7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F40088-A6D9-48F8-99B2-A46CA41A89C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Let’s Hear Your Voice will be completed by pupils in year 4, 6, 8, 10 and post 16 across Barnsley. </a:t>
          </a:r>
          <a:endParaRPr lang="en-US" sz="14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&#10;"/>
        </a:ext>
      </dgm:extLst>
    </dgm:pt>
    <dgm:pt modelId="{74CDE4E2-AF37-483C-9B4A-A37DF71006A8}" type="parTrans" cxnId="{5F18237B-7EAB-4299-9068-EE02F933109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D1C5E8F-4133-46AF-ACB4-1B8F66FE8C45}" type="sibTrans" cxnId="{5F18237B-7EAB-4299-9068-EE02F933109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EC68F7E-35BF-4EEF-9AA7-98E1C41C656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survey will ask you different questions about your health, things in your life, your school day, your safety and how you feel. </a:t>
          </a:r>
          <a:endParaRPr lang="en-US" sz="14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2B2A057-BABE-4C92-B6FD-ED0B89FA8BA8}" type="parTrans" cxnId="{F8AA8AC4-7354-4CD2-B1D4-AFE7FAB1167C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F7AB8B1-EFB3-4A56-864F-CAC34E1E4F5E}" type="sibTrans" cxnId="{F8AA8AC4-7354-4CD2-B1D4-AFE7FAB1167C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2E7CE20-E081-4C62-B432-047373B360F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This survey will go out every two years so you will probably see it again in the future! </a:t>
          </a:r>
          <a:endParaRPr lang="en-US" sz="14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04D85AF-05C9-48BC-90FC-DB552A8E43BC}" type="parTrans" cxnId="{E268EC20-9E27-4B2A-804A-9529F8350F45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7A04C10-6D8A-46C1-AA82-39799507FCE4}" type="sibTrans" cxnId="{E268EC20-9E27-4B2A-804A-9529F8350F45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C6A6F18-0BCF-428F-ACAB-269A56EC0AD0}" type="pres">
      <dgm:prSet presAssocID="{228B1D6C-E698-404A-B0A1-7DCC57917785}" presName="root" presStyleCnt="0">
        <dgm:presLayoutVars>
          <dgm:dir/>
          <dgm:resizeHandles val="exact"/>
        </dgm:presLayoutVars>
      </dgm:prSet>
      <dgm:spPr/>
    </dgm:pt>
    <dgm:pt modelId="{B4EA35BA-6578-4212-B1D0-6B7A357B96DC}" type="pres">
      <dgm:prSet presAssocID="{797078F3-1A4F-4F1F-902F-5A3D114AF232}" presName="compNode" presStyleCnt="0"/>
      <dgm:spPr/>
    </dgm:pt>
    <dgm:pt modelId="{37AEDC7E-DEAB-4A2E-BA49-6C61909AE060}" type="pres">
      <dgm:prSet presAssocID="{797078F3-1A4F-4F1F-902F-5A3D114AF232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088817A4-40B3-4C79-B764-E3E0ECD85614}" type="pres">
      <dgm:prSet presAssocID="{797078F3-1A4F-4F1F-902F-5A3D114AF23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Cartoon bee with megaphone"/>
        </a:ext>
      </dgm:extLst>
    </dgm:pt>
    <dgm:pt modelId="{03795EB0-2384-413D-AA9C-3BECF6D3B48D}" type="pres">
      <dgm:prSet presAssocID="{797078F3-1A4F-4F1F-902F-5A3D114AF232}" presName="spaceRect" presStyleCnt="0"/>
      <dgm:spPr/>
    </dgm:pt>
    <dgm:pt modelId="{03C79FBE-7A07-467A-B0C4-291CB0004C3D}" type="pres">
      <dgm:prSet presAssocID="{797078F3-1A4F-4F1F-902F-5A3D114AF232}" presName="textRect" presStyleLbl="revTx" presStyleIdx="0" presStyleCnt="4">
        <dgm:presLayoutVars>
          <dgm:chMax val="1"/>
          <dgm:chPref val="1"/>
        </dgm:presLayoutVars>
      </dgm:prSet>
      <dgm:spPr/>
    </dgm:pt>
    <dgm:pt modelId="{AB46FAE5-3CD8-4297-A40E-BFCF24B416DF}" type="pres">
      <dgm:prSet presAssocID="{DA2C78DF-6C64-430C-94AB-09FFA01FF4C9}" presName="sibTrans" presStyleCnt="0"/>
      <dgm:spPr/>
    </dgm:pt>
    <dgm:pt modelId="{308CD840-5735-499F-9A06-77D47F7DFF7A}" type="pres">
      <dgm:prSet presAssocID="{88F40088-A6D9-48F8-99B2-A46CA41A89C0}" presName="compNode" presStyleCnt="0"/>
      <dgm:spPr/>
    </dgm:pt>
    <dgm:pt modelId="{4D4C8CCE-77C2-4491-8E0B-C03C56A1ECE1}" type="pres">
      <dgm:prSet presAssocID="{88F40088-A6D9-48F8-99B2-A46CA41A89C0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920C602-CD2D-4C0C-9D6E-661A8E779CCC}" type="pres">
      <dgm:prSet presAssocID="{88F40088-A6D9-48F8-99B2-A46CA41A89C0}" presName="iconRect" presStyleLbl="node1" presStyleIdx="1" presStyleCnt="4" custScaleX="134299" custScaleY="12705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Curious Chicken"/>
        </a:ext>
      </dgm:extLst>
    </dgm:pt>
    <dgm:pt modelId="{51F3EEF6-A830-4E32-AF56-433CDEF3EDB9}" type="pres">
      <dgm:prSet presAssocID="{88F40088-A6D9-48F8-99B2-A46CA41A89C0}" presName="spaceRect" presStyleCnt="0"/>
      <dgm:spPr/>
    </dgm:pt>
    <dgm:pt modelId="{24ED44F1-5181-4E1E-A040-FF4C86061685}" type="pres">
      <dgm:prSet presAssocID="{88F40088-A6D9-48F8-99B2-A46CA41A89C0}" presName="textRect" presStyleLbl="revTx" presStyleIdx="1" presStyleCnt="4">
        <dgm:presLayoutVars>
          <dgm:chMax val="1"/>
          <dgm:chPref val="1"/>
        </dgm:presLayoutVars>
      </dgm:prSet>
      <dgm:spPr/>
    </dgm:pt>
    <dgm:pt modelId="{356CCAAA-98C6-4274-9B44-CC7FFFE5701C}" type="pres">
      <dgm:prSet presAssocID="{3D1C5E8F-4133-46AF-ACB4-1B8F66FE8C45}" presName="sibTrans" presStyleCnt="0"/>
      <dgm:spPr/>
    </dgm:pt>
    <dgm:pt modelId="{952C9517-55DA-4B2C-B5B0-2DBA367E43C4}" type="pres">
      <dgm:prSet presAssocID="{4EC68F7E-35BF-4EEF-9AA7-98E1C41C6564}" presName="compNode" presStyleCnt="0"/>
      <dgm:spPr/>
    </dgm:pt>
    <dgm:pt modelId="{43FA6C7A-291C-424C-96DF-58D945784B66}" type="pres">
      <dgm:prSet presAssocID="{4EC68F7E-35BF-4EEF-9AA7-98E1C41C6564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EA36E7F-7E9F-4E6C-ACFA-C3764511241B}" type="pres">
      <dgm:prSet presAssocID="{4EC68F7E-35BF-4EEF-9AA7-98E1C41C6564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Bee"/>
        </a:ext>
      </dgm:extLst>
    </dgm:pt>
    <dgm:pt modelId="{79D90729-757A-4F0D-B783-0D7A3FDAAB13}" type="pres">
      <dgm:prSet presAssocID="{4EC68F7E-35BF-4EEF-9AA7-98E1C41C6564}" presName="spaceRect" presStyleCnt="0"/>
      <dgm:spPr/>
    </dgm:pt>
    <dgm:pt modelId="{C0930F63-33EC-4959-880F-A022966FADF4}" type="pres">
      <dgm:prSet presAssocID="{4EC68F7E-35BF-4EEF-9AA7-98E1C41C6564}" presName="textRect" presStyleLbl="revTx" presStyleIdx="2" presStyleCnt="4">
        <dgm:presLayoutVars>
          <dgm:chMax val="1"/>
          <dgm:chPref val="1"/>
        </dgm:presLayoutVars>
      </dgm:prSet>
      <dgm:spPr/>
    </dgm:pt>
    <dgm:pt modelId="{1AE0CDC2-BCE3-4C7B-BB14-55CA7D9326FF}" type="pres">
      <dgm:prSet presAssocID="{2F7AB8B1-EFB3-4A56-864F-CAC34E1E4F5E}" presName="sibTrans" presStyleCnt="0"/>
      <dgm:spPr/>
    </dgm:pt>
    <dgm:pt modelId="{58BD9155-CAED-4AB4-8A22-69ED85C2DFB9}" type="pres">
      <dgm:prSet presAssocID="{62E7CE20-E081-4C62-B432-047373B360FD}" presName="compNode" presStyleCnt="0"/>
      <dgm:spPr/>
    </dgm:pt>
    <dgm:pt modelId="{01615FE9-0047-413B-9C21-CA8CA25FDEC6}" type="pres">
      <dgm:prSet presAssocID="{62E7CE20-E081-4C62-B432-047373B360FD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626A7A0-4C1F-4350-9B36-7D874F001BF9}" type="pres">
      <dgm:prSet presAssocID="{62E7CE20-E081-4C62-B432-047373B360FD}" presName="icon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alarm clock face"/>
        </a:ext>
      </dgm:extLst>
    </dgm:pt>
    <dgm:pt modelId="{BF501F31-FF41-4586-8BD6-094C789BD212}" type="pres">
      <dgm:prSet presAssocID="{62E7CE20-E081-4C62-B432-047373B360FD}" presName="spaceRect" presStyleCnt="0"/>
      <dgm:spPr/>
    </dgm:pt>
    <dgm:pt modelId="{DCE35652-E0DC-421E-819D-2AEE586F8263}" type="pres">
      <dgm:prSet presAssocID="{62E7CE20-E081-4C62-B432-047373B360F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B3D500C-C9C2-491D-92D1-D75F7BC823CB}" type="presOf" srcId="{797078F3-1A4F-4F1F-902F-5A3D114AF232}" destId="{03C79FBE-7A07-467A-B0C4-291CB0004C3D}" srcOrd="0" destOrd="0" presId="urn:microsoft.com/office/officeart/2018/5/layout/IconLeafLabelList"/>
    <dgm:cxn modelId="{65A8B30F-42DB-4F90-8A7A-429B783F93DB}" type="presOf" srcId="{228B1D6C-E698-404A-B0A1-7DCC57917785}" destId="{EC6A6F18-0BCF-428F-ACAB-269A56EC0AD0}" srcOrd="0" destOrd="0" presId="urn:microsoft.com/office/officeart/2018/5/layout/IconLeafLabelList"/>
    <dgm:cxn modelId="{E268EC20-9E27-4B2A-804A-9529F8350F45}" srcId="{228B1D6C-E698-404A-B0A1-7DCC57917785}" destId="{62E7CE20-E081-4C62-B432-047373B360FD}" srcOrd="3" destOrd="0" parTransId="{404D85AF-05C9-48BC-90FC-DB552A8E43BC}" sibTransId="{77A04C10-6D8A-46C1-AA82-39799507FCE4}"/>
    <dgm:cxn modelId="{0250AC36-5A71-4354-BBF7-AE7917B6FFB7}" srcId="{228B1D6C-E698-404A-B0A1-7DCC57917785}" destId="{797078F3-1A4F-4F1F-902F-5A3D114AF232}" srcOrd="0" destOrd="0" parTransId="{A2BA0C14-9ADE-4BDC-B829-FD7A8ED628D5}" sibTransId="{DA2C78DF-6C64-430C-94AB-09FFA01FF4C9}"/>
    <dgm:cxn modelId="{5F18237B-7EAB-4299-9068-EE02F933109E}" srcId="{228B1D6C-E698-404A-B0A1-7DCC57917785}" destId="{88F40088-A6D9-48F8-99B2-A46CA41A89C0}" srcOrd="1" destOrd="0" parTransId="{74CDE4E2-AF37-483C-9B4A-A37DF71006A8}" sibTransId="{3D1C5E8F-4133-46AF-ACB4-1B8F66FE8C45}"/>
    <dgm:cxn modelId="{0BF189B3-8C43-46DC-9AA5-9C8C68236E1A}" type="presOf" srcId="{88F40088-A6D9-48F8-99B2-A46CA41A89C0}" destId="{24ED44F1-5181-4E1E-A040-FF4C86061685}" srcOrd="0" destOrd="0" presId="urn:microsoft.com/office/officeart/2018/5/layout/IconLeafLabelList"/>
    <dgm:cxn modelId="{4B7990C2-A0E2-4ED6-A8D4-CCFE99675215}" type="presOf" srcId="{62E7CE20-E081-4C62-B432-047373B360FD}" destId="{DCE35652-E0DC-421E-819D-2AEE586F8263}" srcOrd="0" destOrd="0" presId="urn:microsoft.com/office/officeart/2018/5/layout/IconLeafLabelList"/>
    <dgm:cxn modelId="{F8AA8AC4-7354-4CD2-B1D4-AFE7FAB1167C}" srcId="{228B1D6C-E698-404A-B0A1-7DCC57917785}" destId="{4EC68F7E-35BF-4EEF-9AA7-98E1C41C6564}" srcOrd="2" destOrd="0" parTransId="{12B2A057-BABE-4C92-B6FD-ED0B89FA8BA8}" sibTransId="{2F7AB8B1-EFB3-4A56-864F-CAC34E1E4F5E}"/>
    <dgm:cxn modelId="{5D91F8F1-7728-45BD-8FF0-D4E9403C03DE}" type="presOf" srcId="{4EC68F7E-35BF-4EEF-9AA7-98E1C41C6564}" destId="{C0930F63-33EC-4959-880F-A022966FADF4}" srcOrd="0" destOrd="0" presId="urn:microsoft.com/office/officeart/2018/5/layout/IconLeafLabelList"/>
    <dgm:cxn modelId="{94555F5E-141B-4590-B5D6-8A9910884F66}" type="presParOf" srcId="{EC6A6F18-0BCF-428F-ACAB-269A56EC0AD0}" destId="{B4EA35BA-6578-4212-B1D0-6B7A357B96DC}" srcOrd="0" destOrd="0" presId="urn:microsoft.com/office/officeart/2018/5/layout/IconLeafLabelList"/>
    <dgm:cxn modelId="{8F2D7584-9A9D-4F5D-9C21-1F34029BD1EF}" type="presParOf" srcId="{B4EA35BA-6578-4212-B1D0-6B7A357B96DC}" destId="{37AEDC7E-DEAB-4A2E-BA49-6C61909AE060}" srcOrd="0" destOrd="0" presId="urn:microsoft.com/office/officeart/2018/5/layout/IconLeafLabelList"/>
    <dgm:cxn modelId="{EB1391DD-9D51-4ED3-9AF3-0E0D2B179F3C}" type="presParOf" srcId="{B4EA35BA-6578-4212-B1D0-6B7A357B96DC}" destId="{088817A4-40B3-4C79-B764-E3E0ECD85614}" srcOrd="1" destOrd="0" presId="urn:microsoft.com/office/officeart/2018/5/layout/IconLeafLabelList"/>
    <dgm:cxn modelId="{915D4AFF-1E4D-441A-9A15-32F536409404}" type="presParOf" srcId="{B4EA35BA-6578-4212-B1D0-6B7A357B96DC}" destId="{03795EB0-2384-413D-AA9C-3BECF6D3B48D}" srcOrd="2" destOrd="0" presId="urn:microsoft.com/office/officeart/2018/5/layout/IconLeafLabelList"/>
    <dgm:cxn modelId="{342D4E13-D09F-455E-BE77-0DD5B0101578}" type="presParOf" srcId="{B4EA35BA-6578-4212-B1D0-6B7A357B96DC}" destId="{03C79FBE-7A07-467A-B0C4-291CB0004C3D}" srcOrd="3" destOrd="0" presId="urn:microsoft.com/office/officeart/2018/5/layout/IconLeafLabelList"/>
    <dgm:cxn modelId="{DC220642-8914-4BFF-A92A-8B5CFB23488A}" type="presParOf" srcId="{EC6A6F18-0BCF-428F-ACAB-269A56EC0AD0}" destId="{AB46FAE5-3CD8-4297-A40E-BFCF24B416DF}" srcOrd="1" destOrd="0" presId="urn:microsoft.com/office/officeart/2018/5/layout/IconLeafLabelList"/>
    <dgm:cxn modelId="{F0A18B06-AD26-406D-B64D-3D832C12AAD2}" type="presParOf" srcId="{EC6A6F18-0BCF-428F-ACAB-269A56EC0AD0}" destId="{308CD840-5735-499F-9A06-77D47F7DFF7A}" srcOrd="2" destOrd="0" presId="urn:microsoft.com/office/officeart/2018/5/layout/IconLeafLabelList"/>
    <dgm:cxn modelId="{BF1CBEFC-B3B9-4CB5-995E-9CC4111FD622}" type="presParOf" srcId="{308CD840-5735-499F-9A06-77D47F7DFF7A}" destId="{4D4C8CCE-77C2-4491-8E0B-C03C56A1ECE1}" srcOrd="0" destOrd="0" presId="urn:microsoft.com/office/officeart/2018/5/layout/IconLeafLabelList"/>
    <dgm:cxn modelId="{EB50EF22-8A59-475C-AA0F-7698B42BFEA7}" type="presParOf" srcId="{308CD840-5735-499F-9A06-77D47F7DFF7A}" destId="{3920C602-CD2D-4C0C-9D6E-661A8E779CCC}" srcOrd="1" destOrd="0" presId="urn:microsoft.com/office/officeart/2018/5/layout/IconLeafLabelList"/>
    <dgm:cxn modelId="{71C59248-9C39-4C36-82A3-66CF659BC2A4}" type="presParOf" srcId="{308CD840-5735-499F-9A06-77D47F7DFF7A}" destId="{51F3EEF6-A830-4E32-AF56-433CDEF3EDB9}" srcOrd="2" destOrd="0" presId="urn:microsoft.com/office/officeart/2018/5/layout/IconLeafLabelList"/>
    <dgm:cxn modelId="{39646CB3-4646-4B73-BA6D-645A2B5975A5}" type="presParOf" srcId="{308CD840-5735-499F-9A06-77D47F7DFF7A}" destId="{24ED44F1-5181-4E1E-A040-FF4C86061685}" srcOrd="3" destOrd="0" presId="urn:microsoft.com/office/officeart/2018/5/layout/IconLeafLabelList"/>
    <dgm:cxn modelId="{B64B41C4-29FD-400E-856F-854F8CA6D641}" type="presParOf" srcId="{EC6A6F18-0BCF-428F-ACAB-269A56EC0AD0}" destId="{356CCAAA-98C6-4274-9B44-CC7FFFE5701C}" srcOrd="3" destOrd="0" presId="urn:microsoft.com/office/officeart/2018/5/layout/IconLeafLabelList"/>
    <dgm:cxn modelId="{AE5BCFDE-2BB1-4CBD-B074-8FF2DE87CF73}" type="presParOf" srcId="{EC6A6F18-0BCF-428F-ACAB-269A56EC0AD0}" destId="{952C9517-55DA-4B2C-B5B0-2DBA367E43C4}" srcOrd="4" destOrd="0" presId="urn:microsoft.com/office/officeart/2018/5/layout/IconLeafLabelList"/>
    <dgm:cxn modelId="{272CE279-3A95-4937-86A2-01842D9E2A69}" type="presParOf" srcId="{952C9517-55DA-4B2C-B5B0-2DBA367E43C4}" destId="{43FA6C7A-291C-424C-96DF-58D945784B66}" srcOrd="0" destOrd="0" presId="urn:microsoft.com/office/officeart/2018/5/layout/IconLeafLabelList"/>
    <dgm:cxn modelId="{54CC8C3F-F2CA-4600-B8DA-58412CD65E9B}" type="presParOf" srcId="{952C9517-55DA-4B2C-B5B0-2DBA367E43C4}" destId="{7EA36E7F-7E9F-4E6C-ACFA-C3764511241B}" srcOrd="1" destOrd="0" presId="urn:microsoft.com/office/officeart/2018/5/layout/IconLeafLabelList"/>
    <dgm:cxn modelId="{5593C13E-9FB0-431C-B768-30C4A9387EF8}" type="presParOf" srcId="{952C9517-55DA-4B2C-B5B0-2DBA367E43C4}" destId="{79D90729-757A-4F0D-B783-0D7A3FDAAB13}" srcOrd="2" destOrd="0" presId="urn:microsoft.com/office/officeart/2018/5/layout/IconLeafLabelList"/>
    <dgm:cxn modelId="{F2BAD19B-77B2-4B57-A279-B29A385FF592}" type="presParOf" srcId="{952C9517-55DA-4B2C-B5B0-2DBA367E43C4}" destId="{C0930F63-33EC-4959-880F-A022966FADF4}" srcOrd="3" destOrd="0" presId="urn:microsoft.com/office/officeart/2018/5/layout/IconLeafLabelList"/>
    <dgm:cxn modelId="{B1C1CEA7-45F4-4D17-A710-6657E6411BEA}" type="presParOf" srcId="{EC6A6F18-0BCF-428F-ACAB-269A56EC0AD0}" destId="{1AE0CDC2-BCE3-4C7B-BB14-55CA7D9326FF}" srcOrd="5" destOrd="0" presId="urn:microsoft.com/office/officeart/2018/5/layout/IconLeafLabelList"/>
    <dgm:cxn modelId="{556F1FDD-BC9B-4FFF-9C4F-389645198EA6}" type="presParOf" srcId="{EC6A6F18-0BCF-428F-ACAB-269A56EC0AD0}" destId="{58BD9155-CAED-4AB4-8A22-69ED85C2DFB9}" srcOrd="6" destOrd="0" presId="urn:microsoft.com/office/officeart/2018/5/layout/IconLeafLabelList"/>
    <dgm:cxn modelId="{5C4776F9-870A-4863-8833-F8FDFC2ED022}" type="presParOf" srcId="{58BD9155-CAED-4AB4-8A22-69ED85C2DFB9}" destId="{01615FE9-0047-413B-9C21-CA8CA25FDEC6}" srcOrd="0" destOrd="0" presId="urn:microsoft.com/office/officeart/2018/5/layout/IconLeafLabelList"/>
    <dgm:cxn modelId="{75C7474E-5BE9-46AE-B735-83A2A7A248CE}" type="presParOf" srcId="{58BD9155-CAED-4AB4-8A22-69ED85C2DFB9}" destId="{A626A7A0-4C1F-4350-9B36-7D874F001BF9}" srcOrd="1" destOrd="0" presId="urn:microsoft.com/office/officeart/2018/5/layout/IconLeafLabelList"/>
    <dgm:cxn modelId="{3ACCEBDF-48BB-432E-BB38-5E17751F0B7D}" type="presParOf" srcId="{58BD9155-CAED-4AB4-8A22-69ED85C2DFB9}" destId="{BF501F31-FF41-4586-8BD6-094C789BD212}" srcOrd="2" destOrd="0" presId="urn:microsoft.com/office/officeart/2018/5/layout/IconLeafLabelList"/>
    <dgm:cxn modelId="{FD95567C-11A5-434F-80EA-149EDFD8E90F}" type="presParOf" srcId="{58BD9155-CAED-4AB4-8A22-69ED85C2DFB9}" destId="{DCE35652-E0DC-421E-819D-2AEE586F826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AD9713-4DFA-4ADC-8C64-E0C2DA8331C1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837DD92-146E-4EF5-999E-D1B6F632CED6}">
      <dgm:prSet/>
      <dgm:spPr>
        <a:solidFill>
          <a:schemeClr val="accent1"/>
        </a:solidFill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 want to understand what is going on in the lives of children and young people so that we can do our best to help you live happy healthy lives.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We want to understand what is going on in the lives of children and young people so that we can do our best to help you live happy healthy lives.&#10;"/>
        </a:ext>
      </dgm:extLst>
    </dgm:pt>
    <dgm:pt modelId="{35E0B0C5-E336-498F-9044-ED614D39655A}" type="parTrans" cxnId="{F82FD771-44A2-41BD-BA47-4F97CDF28E4B}">
      <dgm:prSet/>
      <dgm:spPr/>
      <dgm:t>
        <a:bodyPr/>
        <a:lstStyle/>
        <a:p>
          <a:endParaRPr lang="en-US"/>
        </a:p>
      </dgm:t>
    </dgm:pt>
    <dgm:pt modelId="{0F86C52B-BCE4-42D9-99C5-C8BCAD8F011E}" type="sibTrans" cxnId="{F82FD771-44A2-41BD-BA47-4F97CDF28E4B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en-US"/>
        </a:p>
      </dgm:t>
    </dgm:pt>
    <dgm:pt modelId="{1D0152BE-D1E5-490F-BAA4-0A5ED143A3F4}">
      <dgm:prSet/>
      <dgm:spPr>
        <a:solidFill>
          <a:schemeClr val="accent1"/>
        </a:solidFill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Your school and other organisations can use the information from the survey to help support you in the best way they can.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D9D4910-B1E7-4E09-A570-E394B229E30D}" type="parTrans" cxnId="{427DD44F-7D90-420C-BCCD-704EF773C1D8}">
      <dgm:prSet/>
      <dgm:spPr/>
      <dgm:t>
        <a:bodyPr/>
        <a:lstStyle/>
        <a:p>
          <a:endParaRPr lang="en-US"/>
        </a:p>
      </dgm:t>
    </dgm:pt>
    <dgm:pt modelId="{C5D43F06-6269-4F38-AD06-4A2ED5C07B77}" type="sibTrans" cxnId="{427DD44F-7D90-420C-BCCD-704EF773C1D8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en-US"/>
        </a:p>
      </dgm:t>
    </dgm:pt>
    <dgm:pt modelId="{C77439E4-6415-4D48-A6CF-63581BDF357C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By answering the questions it will give you a chance for your voice to be heard about the things that matter to you. 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605C267-617E-42F9-AFBE-55823CE0DDA7}" type="parTrans" cxnId="{E8DE7187-E235-42C6-9DA2-4D9BA73F5F92}">
      <dgm:prSet/>
      <dgm:spPr/>
      <dgm:t>
        <a:bodyPr/>
        <a:lstStyle/>
        <a:p>
          <a:endParaRPr lang="en-US"/>
        </a:p>
      </dgm:t>
    </dgm:pt>
    <dgm:pt modelId="{BFDE62D7-4A1D-4D98-B468-E5E60B2A1B2F}" type="sibTrans" cxnId="{E8DE7187-E235-42C6-9DA2-4D9BA73F5F92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en-US"/>
        </a:p>
      </dgm:t>
    </dgm:pt>
    <dgm:pt modelId="{768F2958-1812-4CC3-9DD9-41537B7B8310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survey will help us to understand any issues in Barnsley and we can then work hard to address them. 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43F5160-EF6F-4D3D-BA78-557CA5B15CF0}" type="parTrans" cxnId="{F247D98D-020D-4B2A-81D2-69ECFB5DE3FD}">
      <dgm:prSet/>
      <dgm:spPr/>
      <dgm:t>
        <a:bodyPr/>
        <a:lstStyle/>
        <a:p>
          <a:endParaRPr lang="en-US"/>
        </a:p>
      </dgm:t>
    </dgm:pt>
    <dgm:pt modelId="{4FB34AC5-40C5-44F3-B687-31D411BDB185}" type="sibTrans" cxnId="{F247D98D-020D-4B2A-81D2-69ECFB5DE3FD}">
      <dgm:prSet/>
      <dgm:spPr/>
      <dgm:t>
        <a:bodyPr/>
        <a:lstStyle/>
        <a:p>
          <a:endParaRPr lang="en-US"/>
        </a:p>
      </dgm:t>
    </dgm:pt>
    <dgm:pt modelId="{F5CBC219-5382-420A-A820-82536153B64C}" type="pres">
      <dgm:prSet presAssocID="{7FAD9713-4DFA-4ADC-8C64-E0C2DA8331C1}" presName="outerComposite" presStyleCnt="0">
        <dgm:presLayoutVars>
          <dgm:chMax val="5"/>
          <dgm:dir/>
          <dgm:resizeHandles val="exact"/>
        </dgm:presLayoutVars>
      </dgm:prSet>
      <dgm:spPr/>
    </dgm:pt>
    <dgm:pt modelId="{1F78DEEE-F7CE-4A73-A003-E35BF5B601B7}" type="pres">
      <dgm:prSet presAssocID="{7FAD9713-4DFA-4ADC-8C64-E0C2DA8331C1}" presName="dummyMaxCanvas" presStyleCnt="0">
        <dgm:presLayoutVars/>
      </dgm:prSet>
      <dgm:spPr/>
    </dgm:pt>
    <dgm:pt modelId="{3746C2B0-C912-4B6E-8FA4-918305F53635}" type="pres">
      <dgm:prSet presAssocID="{7FAD9713-4DFA-4ADC-8C64-E0C2DA8331C1}" presName="FourNodes_1" presStyleLbl="node1" presStyleIdx="0" presStyleCnt="4" custLinFactNeighborX="485" custLinFactNeighborY="2096">
        <dgm:presLayoutVars>
          <dgm:bulletEnabled val="1"/>
        </dgm:presLayoutVars>
      </dgm:prSet>
      <dgm:spPr/>
    </dgm:pt>
    <dgm:pt modelId="{DE0CE948-B442-47D2-8A2F-8AB658B2CEDF}" type="pres">
      <dgm:prSet presAssocID="{7FAD9713-4DFA-4ADC-8C64-E0C2DA8331C1}" presName="FourNodes_2" presStyleLbl="node1" presStyleIdx="1" presStyleCnt="4">
        <dgm:presLayoutVars>
          <dgm:bulletEnabled val="1"/>
        </dgm:presLayoutVars>
      </dgm:prSet>
      <dgm:spPr/>
    </dgm:pt>
    <dgm:pt modelId="{BEF3F908-569C-483A-ADA4-28E9E0659393}" type="pres">
      <dgm:prSet presAssocID="{7FAD9713-4DFA-4ADC-8C64-E0C2DA8331C1}" presName="FourNodes_3" presStyleLbl="node1" presStyleIdx="2" presStyleCnt="4">
        <dgm:presLayoutVars>
          <dgm:bulletEnabled val="1"/>
        </dgm:presLayoutVars>
      </dgm:prSet>
      <dgm:spPr/>
    </dgm:pt>
    <dgm:pt modelId="{31AFE8F0-CF89-46B2-98A6-44BE1B592B37}" type="pres">
      <dgm:prSet presAssocID="{7FAD9713-4DFA-4ADC-8C64-E0C2DA8331C1}" presName="FourNodes_4" presStyleLbl="node1" presStyleIdx="3" presStyleCnt="4">
        <dgm:presLayoutVars>
          <dgm:bulletEnabled val="1"/>
        </dgm:presLayoutVars>
      </dgm:prSet>
      <dgm:spPr/>
    </dgm:pt>
    <dgm:pt modelId="{C847C7D6-3428-4617-876F-A402C1FE90B2}" type="pres">
      <dgm:prSet presAssocID="{7FAD9713-4DFA-4ADC-8C64-E0C2DA8331C1}" presName="FourConn_1-2" presStyleLbl="fgAccFollowNode1" presStyleIdx="0" presStyleCnt="3">
        <dgm:presLayoutVars>
          <dgm:bulletEnabled val="1"/>
        </dgm:presLayoutVars>
      </dgm:prSet>
      <dgm:spPr/>
    </dgm:pt>
    <dgm:pt modelId="{C5E6AD28-A21C-4B4F-BF78-E30413864BC7}" type="pres">
      <dgm:prSet presAssocID="{7FAD9713-4DFA-4ADC-8C64-E0C2DA8331C1}" presName="FourConn_2-3" presStyleLbl="fgAccFollowNode1" presStyleIdx="1" presStyleCnt="3">
        <dgm:presLayoutVars>
          <dgm:bulletEnabled val="1"/>
        </dgm:presLayoutVars>
      </dgm:prSet>
      <dgm:spPr/>
    </dgm:pt>
    <dgm:pt modelId="{015F3560-A612-41A6-862F-A482FD201D69}" type="pres">
      <dgm:prSet presAssocID="{7FAD9713-4DFA-4ADC-8C64-E0C2DA8331C1}" presName="FourConn_3-4" presStyleLbl="fgAccFollowNode1" presStyleIdx="2" presStyleCnt="3">
        <dgm:presLayoutVars>
          <dgm:bulletEnabled val="1"/>
        </dgm:presLayoutVars>
      </dgm:prSet>
      <dgm:spPr/>
    </dgm:pt>
    <dgm:pt modelId="{7F1D9BA0-1191-4294-B284-B95CDBF45E99}" type="pres">
      <dgm:prSet presAssocID="{7FAD9713-4DFA-4ADC-8C64-E0C2DA8331C1}" presName="FourNodes_1_text" presStyleLbl="node1" presStyleIdx="3" presStyleCnt="4">
        <dgm:presLayoutVars>
          <dgm:bulletEnabled val="1"/>
        </dgm:presLayoutVars>
      </dgm:prSet>
      <dgm:spPr/>
    </dgm:pt>
    <dgm:pt modelId="{BCF756EE-11FF-4DB8-8B36-A83D927206EB}" type="pres">
      <dgm:prSet presAssocID="{7FAD9713-4DFA-4ADC-8C64-E0C2DA8331C1}" presName="FourNodes_2_text" presStyleLbl="node1" presStyleIdx="3" presStyleCnt="4">
        <dgm:presLayoutVars>
          <dgm:bulletEnabled val="1"/>
        </dgm:presLayoutVars>
      </dgm:prSet>
      <dgm:spPr/>
    </dgm:pt>
    <dgm:pt modelId="{311D3EF6-6370-4788-A4DA-E1D76C098325}" type="pres">
      <dgm:prSet presAssocID="{7FAD9713-4DFA-4ADC-8C64-E0C2DA8331C1}" presName="FourNodes_3_text" presStyleLbl="node1" presStyleIdx="3" presStyleCnt="4">
        <dgm:presLayoutVars>
          <dgm:bulletEnabled val="1"/>
        </dgm:presLayoutVars>
      </dgm:prSet>
      <dgm:spPr/>
    </dgm:pt>
    <dgm:pt modelId="{76BB8483-9464-47EA-A830-77874253B648}" type="pres">
      <dgm:prSet presAssocID="{7FAD9713-4DFA-4ADC-8C64-E0C2DA8331C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08CCA1A-C63A-49B6-92C5-ED15FB2F877D}" type="presOf" srcId="{0837DD92-146E-4EF5-999E-D1B6F632CED6}" destId="{7F1D9BA0-1191-4294-B284-B95CDBF45E99}" srcOrd="1" destOrd="0" presId="urn:microsoft.com/office/officeart/2005/8/layout/vProcess5"/>
    <dgm:cxn modelId="{5E29053E-909E-4C12-A887-3FD5CD43F16F}" type="presOf" srcId="{BFDE62D7-4A1D-4D98-B468-E5E60B2A1B2F}" destId="{015F3560-A612-41A6-862F-A482FD201D69}" srcOrd="0" destOrd="0" presId="urn:microsoft.com/office/officeart/2005/8/layout/vProcess5"/>
    <dgm:cxn modelId="{D494B15D-4338-45E1-98F5-52F3F6C1C066}" type="presOf" srcId="{768F2958-1812-4CC3-9DD9-41537B7B8310}" destId="{76BB8483-9464-47EA-A830-77874253B648}" srcOrd="1" destOrd="0" presId="urn:microsoft.com/office/officeart/2005/8/layout/vProcess5"/>
    <dgm:cxn modelId="{35EE6E61-D3DF-4298-9F4C-C0A8DE475807}" type="presOf" srcId="{1D0152BE-D1E5-490F-BAA4-0A5ED143A3F4}" destId="{BCF756EE-11FF-4DB8-8B36-A83D927206EB}" srcOrd="1" destOrd="0" presId="urn:microsoft.com/office/officeart/2005/8/layout/vProcess5"/>
    <dgm:cxn modelId="{3BD04F63-3ED2-4613-81EF-33AE74C07723}" type="presOf" srcId="{1D0152BE-D1E5-490F-BAA4-0A5ED143A3F4}" destId="{DE0CE948-B442-47D2-8A2F-8AB658B2CEDF}" srcOrd="0" destOrd="0" presId="urn:microsoft.com/office/officeart/2005/8/layout/vProcess5"/>
    <dgm:cxn modelId="{82076766-80E8-4A0A-BE39-12973CDA29C2}" type="presOf" srcId="{0837DD92-146E-4EF5-999E-D1B6F632CED6}" destId="{3746C2B0-C912-4B6E-8FA4-918305F53635}" srcOrd="0" destOrd="0" presId="urn:microsoft.com/office/officeart/2005/8/layout/vProcess5"/>
    <dgm:cxn modelId="{0541FC4A-1A9E-430C-B3E9-E91D9C64B8A0}" type="presOf" srcId="{C77439E4-6415-4D48-A6CF-63581BDF357C}" destId="{BEF3F908-569C-483A-ADA4-28E9E0659393}" srcOrd="0" destOrd="0" presId="urn:microsoft.com/office/officeart/2005/8/layout/vProcess5"/>
    <dgm:cxn modelId="{427DD44F-7D90-420C-BCCD-704EF773C1D8}" srcId="{7FAD9713-4DFA-4ADC-8C64-E0C2DA8331C1}" destId="{1D0152BE-D1E5-490F-BAA4-0A5ED143A3F4}" srcOrd="1" destOrd="0" parTransId="{FD9D4910-B1E7-4E09-A570-E394B229E30D}" sibTransId="{C5D43F06-6269-4F38-AD06-4A2ED5C07B77}"/>
    <dgm:cxn modelId="{E802B970-8A80-4FAF-BA57-1074613C3EE1}" type="presOf" srcId="{C77439E4-6415-4D48-A6CF-63581BDF357C}" destId="{311D3EF6-6370-4788-A4DA-E1D76C098325}" srcOrd="1" destOrd="0" presId="urn:microsoft.com/office/officeart/2005/8/layout/vProcess5"/>
    <dgm:cxn modelId="{F82FD771-44A2-41BD-BA47-4F97CDF28E4B}" srcId="{7FAD9713-4DFA-4ADC-8C64-E0C2DA8331C1}" destId="{0837DD92-146E-4EF5-999E-D1B6F632CED6}" srcOrd="0" destOrd="0" parTransId="{35E0B0C5-E336-498F-9044-ED614D39655A}" sibTransId="{0F86C52B-BCE4-42D9-99C5-C8BCAD8F011E}"/>
    <dgm:cxn modelId="{C34B9958-60A6-4468-9957-56BD604DCE71}" type="presOf" srcId="{0F86C52B-BCE4-42D9-99C5-C8BCAD8F011E}" destId="{C847C7D6-3428-4617-876F-A402C1FE90B2}" srcOrd="0" destOrd="0" presId="urn:microsoft.com/office/officeart/2005/8/layout/vProcess5"/>
    <dgm:cxn modelId="{91DB9D78-97BA-4C87-9A4D-124EBE3F60BE}" type="presOf" srcId="{7FAD9713-4DFA-4ADC-8C64-E0C2DA8331C1}" destId="{F5CBC219-5382-420A-A820-82536153B64C}" srcOrd="0" destOrd="0" presId="urn:microsoft.com/office/officeart/2005/8/layout/vProcess5"/>
    <dgm:cxn modelId="{E8DE7187-E235-42C6-9DA2-4D9BA73F5F92}" srcId="{7FAD9713-4DFA-4ADC-8C64-E0C2DA8331C1}" destId="{C77439E4-6415-4D48-A6CF-63581BDF357C}" srcOrd="2" destOrd="0" parTransId="{0605C267-617E-42F9-AFBE-55823CE0DDA7}" sibTransId="{BFDE62D7-4A1D-4D98-B468-E5E60B2A1B2F}"/>
    <dgm:cxn modelId="{F247D98D-020D-4B2A-81D2-69ECFB5DE3FD}" srcId="{7FAD9713-4DFA-4ADC-8C64-E0C2DA8331C1}" destId="{768F2958-1812-4CC3-9DD9-41537B7B8310}" srcOrd="3" destOrd="0" parTransId="{D43F5160-EF6F-4D3D-BA78-557CA5B15CF0}" sibTransId="{4FB34AC5-40C5-44F3-B687-31D411BDB185}"/>
    <dgm:cxn modelId="{E8DD45C3-D243-41D6-9765-03176D5C34E9}" type="presOf" srcId="{768F2958-1812-4CC3-9DD9-41537B7B8310}" destId="{31AFE8F0-CF89-46B2-98A6-44BE1B592B37}" srcOrd="0" destOrd="0" presId="urn:microsoft.com/office/officeart/2005/8/layout/vProcess5"/>
    <dgm:cxn modelId="{4E8E39E8-8AB0-41D9-9EDC-B633066275B1}" type="presOf" srcId="{C5D43F06-6269-4F38-AD06-4A2ED5C07B77}" destId="{C5E6AD28-A21C-4B4F-BF78-E30413864BC7}" srcOrd="0" destOrd="0" presId="urn:microsoft.com/office/officeart/2005/8/layout/vProcess5"/>
    <dgm:cxn modelId="{64662873-A83E-44E5-A99E-A165C1D96D96}" type="presParOf" srcId="{F5CBC219-5382-420A-A820-82536153B64C}" destId="{1F78DEEE-F7CE-4A73-A003-E35BF5B601B7}" srcOrd="0" destOrd="0" presId="urn:microsoft.com/office/officeart/2005/8/layout/vProcess5"/>
    <dgm:cxn modelId="{AA1BBB62-EE1B-4263-A34C-0E6E1E491DB3}" type="presParOf" srcId="{F5CBC219-5382-420A-A820-82536153B64C}" destId="{3746C2B0-C912-4B6E-8FA4-918305F53635}" srcOrd="1" destOrd="0" presId="urn:microsoft.com/office/officeart/2005/8/layout/vProcess5"/>
    <dgm:cxn modelId="{D25F3EEF-7428-4529-9B36-EFD519827D1B}" type="presParOf" srcId="{F5CBC219-5382-420A-A820-82536153B64C}" destId="{DE0CE948-B442-47D2-8A2F-8AB658B2CEDF}" srcOrd="2" destOrd="0" presId="urn:microsoft.com/office/officeart/2005/8/layout/vProcess5"/>
    <dgm:cxn modelId="{3C75CFAA-3652-42F7-B2BE-2E4F22D5F04E}" type="presParOf" srcId="{F5CBC219-5382-420A-A820-82536153B64C}" destId="{BEF3F908-569C-483A-ADA4-28E9E0659393}" srcOrd="3" destOrd="0" presId="urn:microsoft.com/office/officeart/2005/8/layout/vProcess5"/>
    <dgm:cxn modelId="{277B8002-FAB4-4374-A1A2-BD6693A9470F}" type="presParOf" srcId="{F5CBC219-5382-420A-A820-82536153B64C}" destId="{31AFE8F0-CF89-46B2-98A6-44BE1B592B37}" srcOrd="4" destOrd="0" presId="urn:microsoft.com/office/officeart/2005/8/layout/vProcess5"/>
    <dgm:cxn modelId="{64BC6F7D-E298-433F-8CD0-52A3E8E453C9}" type="presParOf" srcId="{F5CBC219-5382-420A-A820-82536153B64C}" destId="{C847C7D6-3428-4617-876F-A402C1FE90B2}" srcOrd="5" destOrd="0" presId="urn:microsoft.com/office/officeart/2005/8/layout/vProcess5"/>
    <dgm:cxn modelId="{7379BB65-5832-4343-82EE-B5F8361BF78E}" type="presParOf" srcId="{F5CBC219-5382-420A-A820-82536153B64C}" destId="{C5E6AD28-A21C-4B4F-BF78-E30413864BC7}" srcOrd="6" destOrd="0" presId="urn:microsoft.com/office/officeart/2005/8/layout/vProcess5"/>
    <dgm:cxn modelId="{142A0CE3-03C6-4B5B-93CC-DA2E0EC2C7FC}" type="presParOf" srcId="{F5CBC219-5382-420A-A820-82536153B64C}" destId="{015F3560-A612-41A6-862F-A482FD201D69}" srcOrd="7" destOrd="0" presId="urn:microsoft.com/office/officeart/2005/8/layout/vProcess5"/>
    <dgm:cxn modelId="{7EEF36DA-7ECF-4B32-B105-3E182CBB3FAA}" type="presParOf" srcId="{F5CBC219-5382-420A-A820-82536153B64C}" destId="{7F1D9BA0-1191-4294-B284-B95CDBF45E99}" srcOrd="8" destOrd="0" presId="urn:microsoft.com/office/officeart/2005/8/layout/vProcess5"/>
    <dgm:cxn modelId="{585CFD40-FD6B-4B3D-98C5-4874A60A416D}" type="presParOf" srcId="{F5CBC219-5382-420A-A820-82536153B64C}" destId="{BCF756EE-11FF-4DB8-8B36-A83D927206EB}" srcOrd="9" destOrd="0" presId="urn:microsoft.com/office/officeart/2005/8/layout/vProcess5"/>
    <dgm:cxn modelId="{FAF10264-95D5-4443-8399-E70887EED0D8}" type="presParOf" srcId="{F5CBC219-5382-420A-A820-82536153B64C}" destId="{311D3EF6-6370-4788-A4DA-E1D76C098325}" srcOrd="10" destOrd="0" presId="urn:microsoft.com/office/officeart/2005/8/layout/vProcess5"/>
    <dgm:cxn modelId="{C732CC58-7DFE-475A-B273-961EDFE65560}" type="presParOf" srcId="{F5CBC219-5382-420A-A820-82536153B64C}" destId="{76BB8483-9464-47EA-A830-77874253B64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9BDFB1-10D7-42EC-A7DB-AF373333BFF9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8098E2B-B226-435D-A89B-E33B9125B6F0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survey will ask you questions on different topics such as physical activity, hobbies, feelings, food drink and oral health among others…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The survey will ask you questions on different topics such as physical activity, relationships, hobbies, feelings. &#10;"/>
        </a:ext>
      </dgm:extLst>
    </dgm:pt>
    <dgm:pt modelId="{45C38B8C-5725-424A-B4D5-CA611E300D04}" type="parTrans" cxnId="{E136F76E-C2D1-465E-9118-536C24768E70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251ADDE-381C-4A09-B8A1-D220E5E2EE2B}" type="sibTrans" cxnId="{E136F76E-C2D1-465E-9118-536C24768E7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56B0970-60A0-4343-A423-9FDBBFE29CAF}">
      <dgm:prSet/>
      <dgm:spPr>
        <a:solidFill>
          <a:schemeClr val="accent1"/>
        </a:solidFill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It is not a test there are no right or wrong answers.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8EACA52-BED6-467A-AC0D-981E5DF1AE6F}" type="parTrans" cxnId="{0017EBE6-47B4-4337-A63F-2A56F5AFB4F8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7015613-8C01-4A8C-8764-EB84994F2D23}" type="sibTrans" cxnId="{0017EBE6-47B4-4337-A63F-2A56F5AFB4F8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8728C90-FB0A-486C-98F4-615AA2127621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Please ask for help if you get stuck. 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422A60F-3C55-448B-8B10-FFD19E481A88}" type="parTrans" cxnId="{EBA41CDB-EA12-47DA-9A71-4ADAE06C893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F502EA-86FE-4E92-ACF9-357C629FC94B}" type="sibTrans" cxnId="{EBA41CDB-EA12-47DA-9A71-4ADAE06C8932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45CB662-EC81-4BCF-BCD8-CE46785351F6}">
      <dgm:prSet/>
      <dgm:spPr>
        <a:solidFill>
          <a:schemeClr val="accent1"/>
        </a:solidFill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Please answer honestly.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ABBAC8F-A587-41D7-ADDE-1A8610D6AF9D}" type="parTrans" cxnId="{8955D8F4-771A-4D3D-A62C-98256699BD8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34BF3FD-8988-406A-B238-BC041F7B08B7}" type="sibTrans" cxnId="{8955D8F4-771A-4D3D-A62C-98256699BD8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FB7318-531B-4C5C-B1E4-43268DB66F32}" type="pres">
      <dgm:prSet presAssocID="{B49BDFB1-10D7-42EC-A7DB-AF373333BFF9}" presName="outerComposite" presStyleCnt="0">
        <dgm:presLayoutVars>
          <dgm:chMax val="5"/>
          <dgm:dir/>
          <dgm:resizeHandles val="exact"/>
        </dgm:presLayoutVars>
      </dgm:prSet>
      <dgm:spPr/>
    </dgm:pt>
    <dgm:pt modelId="{1AD31797-09B7-43CB-AF09-19DFB10985D4}" type="pres">
      <dgm:prSet presAssocID="{B49BDFB1-10D7-42EC-A7DB-AF373333BFF9}" presName="dummyMaxCanvas" presStyleCnt="0">
        <dgm:presLayoutVars/>
      </dgm:prSet>
      <dgm:spPr/>
    </dgm:pt>
    <dgm:pt modelId="{34194847-52C2-4D66-BF6D-F2056D4FEF36}" type="pres">
      <dgm:prSet presAssocID="{B49BDFB1-10D7-42EC-A7DB-AF373333BFF9}" presName="FourNodes_1" presStyleLbl="node1" presStyleIdx="0" presStyleCnt="4">
        <dgm:presLayoutVars>
          <dgm:bulletEnabled val="1"/>
        </dgm:presLayoutVars>
      </dgm:prSet>
      <dgm:spPr/>
    </dgm:pt>
    <dgm:pt modelId="{3F7F1074-976C-4E4B-8AB7-0461B8F33266}" type="pres">
      <dgm:prSet presAssocID="{B49BDFB1-10D7-42EC-A7DB-AF373333BFF9}" presName="FourNodes_2" presStyleLbl="node1" presStyleIdx="1" presStyleCnt="4">
        <dgm:presLayoutVars>
          <dgm:bulletEnabled val="1"/>
        </dgm:presLayoutVars>
      </dgm:prSet>
      <dgm:spPr/>
    </dgm:pt>
    <dgm:pt modelId="{ABE8D2B6-F19B-4953-9E41-8C0A3D11E1F1}" type="pres">
      <dgm:prSet presAssocID="{B49BDFB1-10D7-42EC-A7DB-AF373333BFF9}" presName="FourNodes_3" presStyleLbl="node1" presStyleIdx="2" presStyleCnt="4">
        <dgm:presLayoutVars>
          <dgm:bulletEnabled val="1"/>
        </dgm:presLayoutVars>
      </dgm:prSet>
      <dgm:spPr/>
    </dgm:pt>
    <dgm:pt modelId="{5411259F-B835-4A8B-8705-0EC708A9EBBC}" type="pres">
      <dgm:prSet presAssocID="{B49BDFB1-10D7-42EC-A7DB-AF373333BFF9}" presName="FourNodes_4" presStyleLbl="node1" presStyleIdx="3" presStyleCnt="4">
        <dgm:presLayoutVars>
          <dgm:bulletEnabled val="1"/>
        </dgm:presLayoutVars>
      </dgm:prSet>
      <dgm:spPr/>
    </dgm:pt>
    <dgm:pt modelId="{CEBF1C22-F9CE-411F-99B2-A9D1C3DD0BB1}" type="pres">
      <dgm:prSet presAssocID="{B49BDFB1-10D7-42EC-A7DB-AF373333BFF9}" presName="FourConn_1-2" presStyleLbl="fgAccFollowNode1" presStyleIdx="0" presStyleCnt="3">
        <dgm:presLayoutVars>
          <dgm:bulletEnabled val="1"/>
        </dgm:presLayoutVars>
      </dgm:prSet>
      <dgm:spPr/>
    </dgm:pt>
    <dgm:pt modelId="{F0A57559-F0CE-41A3-8249-F164C7E2C6FF}" type="pres">
      <dgm:prSet presAssocID="{B49BDFB1-10D7-42EC-A7DB-AF373333BFF9}" presName="FourConn_2-3" presStyleLbl="fgAccFollowNode1" presStyleIdx="1" presStyleCnt="3">
        <dgm:presLayoutVars>
          <dgm:bulletEnabled val="1"/>
        </dgm:presLayoutVars>
      </dgm:prSet>
      <dgm:spPr/>
    </dgm:pt>
    <dgm:pt modelId="{D061BF78-3EFF-44D6-896D-180A5A1FCD19}" type="pres">
      <dgm:prSet presAssocID="{B49BDFB1-10D7-42EC-A7DB-AF373333BFF9}" presName="FourConn_3-4" presStyleLbl="fgAccFollowNode1" presStyleIdx="2" presStyleCnt="3">
        <dgm:presLayoutVars>
          <dgm:bulletEnabled val="1"/>
        </dgm:presLayoutVars>
      </dgm:prSet>
      <dgm:spPr/>
    </dgm:pt>
    <dgm:pt modelId="{8D2B9023-B7D3-45CF-A2DE-FF563FA2D010}" type="pres">
      <dgm:prSet presAssocID="{B49BDFB1-10D7-42EC-A7DB-AF373333BFF9}" presName="FourNodes_1_text" presStyleLbl="node1" presStyleIdx="3" presStyleCnt="4">
        <dgm:presLayoutVars>
          <dgm:bulletEnabled val="1"/>
        </dgm:presLayoutVars>
      </dgm:prSet>
      <dgm:spPr/>
    </dgm:pt>
    <dgm:pt modelId="{35C98F13-3D7A-4E2F-BA7A-29D0406C1E3C}" type="pres">
      <dgm:prSet presAssocID="{B49BDFB1-10D7-42EC-A7DB-AF373333BFF9}" presName="FourNodes_2_text" presStyleLbl="node1" presStyleIdx="3" presStyleCnt="4">
        <dgm:presLayoutVars>
          <dgm:bulletEnabled val="1"/>
        </dgm:presLayoutVars>
      </dgm:prSet>
      <dgm:spPr/>
    </dgm:pt>
    <dgm:pt modelId="{53910E67-63C7-4C72-A072-A2625D11068A}" type="pres">
      <dgm:prSet presAssocID="{B49BDFB1-10D7-42EC-A7DB-AF373333BFF9}" presName="FourNodes_3_text" presStyleLbl="node1" presStyleIdx="3" presStyleCnt="4">
        <dgm:presLayoutVars>
          <dgm:bulletEnabled val="1"/>
        </dgm:presLayoutVars>
      </dgm:prSet>
      <dgm:spPr/>
    </dgm:pt>
    <dgm:pt modelId="{21364A92-088E-4984-BC35-6D8E09D9AAE2}" type="pres">
      <dgm:prSet presAssocID="{B49BDFB1-10D7-42EC-A7DB-AF373333BFF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C97BF01-76AA-4E9C-8D3C-D44747C79F2C}" type="presOf" srcId="{B49BDFB1-10D7-42EC-A7DB-AF373333BFF9}" destId="{18FB7318-531B-4C5C-B1E4-43268DB66F32}" srcOrd="0" destOrd="0" presId="urn:microsoft.com/office/officeart/2005/8/layout/vProcess5"/>
    <dgm:cxn modelId="{9F25592A-2A29-4B17-A253-66D6A758608A}" type="presOf" srcId="{445CB662-EC81-4BCF-BCD8-CE46785351F6}" destId="{5411259F-B835-4A8B-8705-0EC708A9EBBC}" srcOrd="0" destOrd="0" presId="urn:microsoft.com/office/officeart/2005/8/layout/vProcess5"/>
    <dgm:cxn modelId="{C63DFB45-5BBD-4387-BE0C-C9D3D535A79D}" type="presOf" srcId="{58728C90-FB0A-486C-98F4-615AA2127621}" destId="{53910E67-63C7-4C72-A072-A2625D11068A}" srcOrd="1" destOrd="0" presId="urn:microsoft.com/office/officeart/2005/8/layout/vProcess5"/>
    <dgm:cxn modelId="{C5BAC848-20B2-4229-BFD1-6A4F5FAEB883}" type="presOf" srcId="{EAF502EA-86FE-4E92-ACF9-357C629FC94B}" destId="{D061BF78-3EFF-44D6-896D-180A5A1FCD19}" srcOrd="0" destOrd="0" presId="urn:microsoft.com/office/officeart/2005/8/layout/vProcess5"/>
    <dgm:cxn modelId="{F6CBA84D-41B3-4D9A-A9B3-924B3878463C}" type="presOf" srcId="{38098E2B-B226-435D-A89B-E33B9125B6F0}" destId="{34194847-52C2-4D66-BF6D-F2056D4FEF36}" srcOrd="0" destOrd="0" presId="urn:microsoft.com/office/officeart/2005/8/layout/vProcess5"/>
    <dgm:cxn modelId="{E136F76E-C2D1-465E-9118-536C24768E70}" srcId="{B49BDFB1-10D7-42EC-A7DB-AF373333BFF9}" destId="{38098E2B-B226-435D-A89B-E33B9125B6F0}" srcOrd="0" destOrd="0" parTransId="{45C38B8C-5725-424A-B4D5-CA611E300D04}" sibTransId="{9251ADDE-381C-4A09-B8A1-D220E5E2EE2B}"/>
    <dgm:cxn modelId="{8E4EB251-9121-46E0-9F2A-55C5770825FE}" type="presOf" srcId="{445CB662-EC81-4BCF-BCD8-CE46785351F6}" destId="{21364A92-088E-4984-BC35-6D8E09D9AAE2}" srcOrd="1" destOrd="0" presId="urn:microsoft.com/office/officeart/2005/8/layout/vProcess5"/>
    <dgm:cxn modelId="{0064578D-5175-4A52-9E67-7DFC48D0E855}" type="presOf" srcId="{58728C90-FB0A-486C-98F4-615AA2127621}" destId="{ABE8D2B6-F19B-4953-9E41-8C0A3D11E1F1}" srcOrd="0" destOrd="0" presId="urn:microsoft.com/office/officeart/2005/8/layout/vProcess5"/>
    <dgm:cxn modelId="{A32CBB94-2075-428D-AD4A-6D93E9D1B4EA}" type="presOf" srcId="{F7015613-8C01-4A8C-8764-EB84994F2D23}" destId="{F0A57559-F0CE-41A3-8249-F164C7E2C6FF}" srcOrd="0" destOrd="0" presId="urn:microsoft.com/office/officeart/2005/8/layout/vProcess5"/>
    <dgm:cxn modelId="{561883AC-8CB0-4790-823A-31A6B0C6CDF1}" type="presOf" srcId="{656B0970-60A0-4343-A423-9FDBBFE29CAF}" destId="{35C98F13-3D7A-4E2F-BA7A-29D0406C1E3C}" srcOrd="1" destOrd="0" presId="urn:microsoft.com/office/officeart/2005/8/layout/vProcess5"/>
    <dgm:cxn modelId="{EBA41CDB-EA12-47DA-9A71-4ADAE06C8932}" srcId="{B49BDFB1-10D7-42EC-A7DB-AF373333BFF9}" destId="{58728C90-FB0A-486C-98F4-615AA2127621}" srcOrd="2" destOrd="0" parTransId="{B422A60F-3C55-448B-8B10-FFD19E481A88}" sibTransId="{EAF502EA-86FE-4E92-ACF9-357C629FC94B}"/>
    <dgm:cxn modelId="{64488ADC-1870-4970-8034-447265E0F46E}" type="presOf" srcId="{9251ADDE-381C-4A09-B8A1-D220E5E2EE2B}" destId="{CEBF1C22-F9CE-411F-99B2-A9D1C3DD0BB1}" srcOrd="0" destOrd="0" presId="urn:microsoft.com/office/officeart/2005/8/layout/vProcess5"/>
    <dgm:cxn modelId="{64A4A5E4-0D65-4372-90AA-888438231D52}" type="presOf" srcId="{38098E2B-B226-435D-A89B-E33B9125B6F0}" destId="{8D2B9023-B7D3-45CF-A2DE-FF563FA2D010}" srcOrd="1" destOrd="0" presId="urn:microsoft.com/office/officeart/2005/8/layout/vProcess5"/>
    <dgm:cxn modelId="{0017EBE6-47B4-4337-A63F-2A56F5AFB4F8}" srcId="{B49BDFB1-10D7-42EC-A7DB-AF373333BFF9}" destId="{656B0970-60A0-4343-A423-9FDBBFE29CAF}" srcOrd="1" destOrd="0" parTransId="{68EACA52-BED6-467A-AC0D-981E5DF1AE6F}" sibTransId="{F7015613-8C01-4A8C-8764-EB84994F2D23}"/>
    <dgm:cxn modelId="{8955D8F4-771A-4D3D-A62C-98256699BD8F}" srcId="{B49BDFB1-10D7-42EC-A7DB-AF373333BFF9}" destId="{445CB662-EC81-4BCF-BCD8-CE46785351F6}" srcOrd="3" destOrd="0" parTransId="{1ABBAC8F-A587-41D7-ADDE-1A8610D6AF9D}" sibTransId="{034BF3FD-8988-406A-B238-BC041F7B08B7}"/>
    <dgm:cxn modelId="{150D7CFD-D0D2-4588-A0DD-4CB8F9943116}" type="presOf" srcId="{656B0970-60A0-4343-A423-9FDBBFE29CAF}" destId="{3F7F1074-976C-4E4B-8AB7-0461B8F33266}" srcOrd="0" destOrd="0" presId="urn:microsoft.com/office/officeart/2005/8/layout/vProcess5"/>
    <dgm:cxn modelId="{18428CF8-FEB9-40B9-8AA8-207EB0EA7B4C}" type="presParOf" srcId="{18FB7318-531B-4C5C-B1E4-43268DB66F32}" destId="{1AD31797-09B7-43CB-AF09-19DFB10985D4}" srcOrd="0" destOrd="0" presId="urn:microsoft.com/office/officeart/2005/8/layout/vProcess5"/>
    <dgm:cxn modelId="{6FD58F8B-BCE8-4714-A526-B4C9CD9F555D}" type="presParOf" srcId="{18FB7318-531B-4C5C-B1E4-43268DB66F32}" destId="{34194847-52C2-4D66-BF6D-F2056D4FEF36}" srcOrd="1" destOrd="0" presId="urn:microsoft.com/office/officeart/2005/8/layout/vProcess5"/>
    <dgm:cxn modelId="{B8AB484A-D979-42CA-9DB7-CEC8B58E84E6}" type="presParOf" srcId="{18FB7318-531B-4C5C-B1E4-43268DB66F32}" destId="{3F7F1074-976C-4E4B-8AB7-0461B8F33266}" srcOrd="2" destOrd="0" presId="urn:microsoft.com/office/officeart/2005/8/layout/vProcess5"/>
    <dgm:cxn modelId="{904EA632-43EF-496A-9CC9-4A1D21BE9F14}" type="presParOf" srcId="{18FB7318-531B-4C5C-B1E4-43268DB66F32}" destId="{ABE8D2B6-F19B-4953-9E41-8C0A3D11E1F1}" srcOrd="3" destOrd="0" presId="urn:microsoft.com/office/officeart/2005/8/layout/vProcess5"/>
    <dgm:cxn modelId="{3C29789B-CD18-47A1-8467-9F2557EF077B}" type="presParOf" srcId="{18FB7318-531B-4C5C-B1E4-43268DB66F32}" destId="{5411259F-B835-4A8B-8705-0EC708A9EBBC}" srcOrd="4" destOrd="0" presId="urn:microsoft.com/office/officeart/2005/8/layout/vProcess5"/>
    <dgm:cxn modelId="{F84239BF-6C89-468E-8A18-0C6008FD0FC7}" type="presParOf" srcId="{18FB7318-531B-4C5C-B1E4-43268DB66F32}" destId="{CEBF1C22-F9CE-411F-99B2-A9D1C3DD0BB1}" srcOrd="5" destOrd="0" presId="urn:microsoft.com/office/officeart/2005/8/layout/vProcess5"/>
    <dgm:cxn modelId="{18D7EB5F-1652-480C-B33D-FA5AA8B2226D}" type="presParOf" srcId="{18FB7318-531B-4C5C-B1E4-43268DB66F32}" destId="{F0A57559-F0CE-41A3-8249-F164C7E2C6FF}" srcOrd="6" destOrd="0" presId="urn:microsoft.com/office/officeart/2005/8/layout/vProcess5"/>
    <dgm:cxn modelId="{0F5F9DF6-28FC-45C2-97A2-94DBA26E5625}" type="presParOf" srcId="{18FB7318-531B-4C5C-B1E4-43268DB66F32}" destId="{D061BF78-3EFF-44D6-896D-180A5A1FCD19}" srcOrd="7" destOrd="0" presId="urn:microsoft.com/office/officeart/2005/8/layout/vProcess5"/>
    <dgm:cxn modelId="{A6205012-0ABD-408D-B9C4-08F5D2F8315C}" type="presParOf" srcId="{18FB7318-531B-4C5C-B1E4-43268DB66F32}" destId="{8D2B9023-B7D3-45CF-A2DE-FF563FA2D010}" srcOrd="8" destOrd="0" presId="urn:microsoft.com/office/officeart/2005/8/layout/vProcess5"/>
    <dgm:cxn modelId="{60B2C370-3447-443A-9D99-9A52597C7DC4}" type="presParOf" srcId="{18FB7318-531B-4C5C-B1E4-43268DB66F32}" destId="{35C98F13-3D7A-4E2F-BA7A-29D0406C1E3C}" srcOrd="9" destOrd="0" presId="urn:microsoft.com/office/officeart/2005/8/layout/vProcess5"/>
    <dgm:cxn modelId="{6E582062-A7E8-4D54-AE5E-7FC3501E675B}" type="presParOf" srcId="{18FB7318-531B-4C5C-B1E4-43268DB66F32}" destId="{53910E67-63C7-4C72-A072-A2625D11068A}" srcOrd="10" destOrd="0" presId="urn:microsoft.com/office/officeart/2005/8/layout/vProcess5"/>
    <dgm:cxn modelId="{90D7626D-0968-4077-9A3E-F150D60285F7}" type="presParOf" srcId="{18FB7318-531B-4C5C-B1E4-43268DB66F32}" destId="{21364A92-088E-4984-BC35-6D8E09D9AAE2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9BDFB1-10D7-42EC-A7DB-AF373333BFF9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56B0970-60A0-4343-A423-9FDBBFE29CAF}">
      <dgm:prSet/>
      <dgm:spPr>
        <a:solidFill>
          <a:schemeClr val="accent1"/>
        </a:solidFill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There are two styles of question: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8EACA52-BED6-467A-AC0D-981E5DF1AE6F}" type="parTrans" cxnId="{0017EBE6-47B4-4337-A63F-2A56F5AFB4F8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7015613-8C01-4A8C-8764-EB84994F2D23}" type="sibTrans" cxnId="{0017EBE6-47B4-4337-A63F-2A56F5AFB4F8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8728C90-FB0A-486C-98F4-615AA2127621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multiple-choice question (where you select one or more answers), and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422A60F-3C55-448B-8B10-FFD19E481A88}" type="parTrans" cxnId="{EBA41CDB-EA12-47DA-9A71-4ADAE06C893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F502EA-86FE-4E92-ACF9-357C629FC94B}" type="sibTrans" cxnId="{EBA41CDB-EA12-47DA-9A71-4ADAE06C8932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45CB662-EC81-4BCF-BCD8-CE46785351F6}">
      <dgm:prSet/>
      <dgm:spPr>
        <a:solidFill>
          <a:schemeClr val="accent1"/>
        </a:solidFill>
      </dgm:spPr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sliding scale question.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ABBAC8F-A587-41D7-ADDE-1A8610D6AF9D}" type="parTrans" cxnId="{8955D8F4-771A-4D3D-A62C-98256699BD8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34BF3FD-8988-406A-B238-BC041F7B08B7}" type="sibTrans" cxnId="{8955D8F4-771A-4D3D-A62C-98256699BD8F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A7377C5-1331-4305-8140-4857E0F63733}">
      <dgm:prSet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There are also ‘other’ boxes on some questions which you can write your own answer in the box</a:t>
          </a:r>
        </a:p>
      </dgm:t>
    </dgm:pt>
    <dgm:pt modelId="{7EDC1120-239F-4DB5-A8CA-0A141415B09E}" type="parTrans" cxnId="{960B79D5-195E-48ED-AFA5-2C81CAC23B6F}">
      <dgm:prSet/>
      <dgm:spPr/>
      <dgm:t>
        <a:bodyPr/>
        <a:lstStyle/>
        <a:p>
          <a:endParaRPr lang="en-GB"/>
        </a:p>
      </dgm:t>
    </dgm:pt>
    <dgm:pt modelId="{1803AA99-0EF4-4D58-9B60-E2554897CCC1}" type="sibTrans" cxnId="{960B79D5-195E-48ED-AFA5-2C81CAC23B6F}">
      <dgm:prSet/>
      <dgm:spPr/>
      <dgm:t>
        <a:bodyPr/>
        <a:lstStyle/>
        <a:p>
          <a:endParaRPr lang="en-GB"/>
        </a:p>
      </dgm:t>
    </dgm:pt>
    <dgm:pt modelId="{18FB7318-531B-4C5C-B1E4-43268DB66F32}" type="pres">
      <dgm:prSet presAssocID="{B49BDFB1-10D7-42EC-A7DB-AF373333BFF9}" presName="outerComposite" presStyleCnt="0">
        <dgm:presLayoutVars>
          <dgm:chMax val="5"/>
          <dgm:dir/>
          <dgm:resizeHandles val="exact"/>
        </dgm:presLayoutVars>
      </dgm:prSet>
      <dgm:spPr/>
    </dgm:pt>
    <dgm:pt modelId="{1AD31797-09B7-43CB-AF09-19DFB10985D4}" type="pres">
      <dgm:prSet presAssocID="{B49BDFB1-10D7-42EC-A7DB-AF373333BFF9}" presName="dummyMaxCanvas" presStyleCnt="0">
        <dgm:presLayoutVars/>
      </dgm:prSet>
      <dgm:spPr/>
    </dgm:pt>
    <dgm:pt modelId="{36E283F6-6A18-4D46-8DE1-36964A82757E}" type="pres">
      <dgm:prSet presAssocID="{B49BDFB1-10D7-42EC-A7DB-AF373333BFF9}" presName="FourNodes_1" presStyleLbl="node1" presStyleIdx="0" presStyleCnt="4">
        <dgm:presLayoutVars>
          <dgm:bulletEnabled val="1"/>
        </dgm:presLayoutVars>
      </dgm:prSet>
      <dgm:spPr/>
    </dgm:pt>
    <dgm:pt modelId="{CBEAC95D-1440-4BCA-A30B-66A0A482D15C}" type="pres">
      <dgm:prSet presAssocID="{B49BDFB1-10D7-42EC-A7DB-AF373333BFF9}" presName="FourNodes_2" presStyleLbl="node1" presStyleIdx="1" presStyleCnt="4">
        <dgm:presLayoutVars>
          <dgm:bulletEnabled val="1"/>
        </dgm:presLayoutVars>
      </dgm:prSet>
      <dgm:spPr/>
    </dgm:pt>
    <dgm:pt modelId="{42582AA6-FAF6-43EF-8DBE-B436637C32F2}" type="pres">
      <dgm:prSet presAssocID="{B49BDFB1-10D7-42EC-A7DB-AF373333BFF9}" presName="FourNodes_3" presStyleLbl="node1" presStyleIdx="2" presStyleCnt="4">
        <dgm:presLayoutVars>
          <dgm:bulletEnabled val="1"/>
        </dgm:presLayoutVars>
      </dgm:prSet>
      <dgm:spPr/>
    </dgm:pt>
    <dgm:pt modelId="{7B327ACC-2E46-4763-9C57-18332FB89D6C}" type="pres">
      <dgm:prSet presAssocID="{B49BDFB1-10D7-42EC-A7DB-AF373333BFF9}" presName="FourNodes_4" presStyleLbl="node1" presStyleIdx="3" presStyleCnt="4">
        <dgm:presLayoutVars>
          <dgm:bulletEnabled val="1"/>
        </dgm:presLayoutVars>
      </dgm:prSet>
      <dgm:spPr/>
    </dgm:pt>
    <dgm:pt modelId="{2A134B8B-50E1-4AFD-8A36-F9DACC1A9780}" type="pres">
      <dgm:prSet presAssocID="{B49BDFB1-10D7-42EC-A7DB-AF373333BFF9}" presName="FourConn_1-2" presStyleLbl="fgAccFollowNode1" presStyleIdx="0" presStyleCnt="3">
        <dgm:presLayoutVars>
          <dgm:bulletEnabled val="1"/>
        </dgm:presLayoutVars>
      </dgm:prSet>
      <dgm:spPr/>
    </dgm:pt>
    <dgm:pt modelId="{F929B6F0-21A3-4F99-859C-92CF30ED90F6}" type="pres">
      <dgm:prSet presAssocID="{B49BDFB1-10D7-42EC-A7DB-AF373333BFF9}" presName="FourConn_2-3" presStyleLbl="fgAccFollowNode1" presStyleIdx="1" presStyleCnt="3">
        <dgm:presLayoutVars>
          <dgm:bulletEnabled val="1"/>
        </dgm:presLayoutVars>
      </dgm:prSet>
      <dgm:spPr/>
    </dgm:pt>
    <dgm:pt modelId="{D62CC8FF-3191-4C63-AD20-D190D5F26799}" type="pres">
      <dgm:prSet presAssocID="{B49BDFB1-10D7-42EC-A7DB-AF373333BFF9}" presName="FourConn_3-4" presStyleLbl="fgAccFollowNode1" presStyleIdx="2" presStyleCnt="3">
        <dgm:presLayoutVars>
          <dgm:bulletEnabled val="1"/>
        </dgm:presLayoutVars>
      </dgm:prSet>
      <dgm:spPr/>
    </dgm:pt>
    <dgm:pt modelId="{A02598B7-C916-49C1-BD92-ECA306C76586}" type="pres">
      <dgm:prSet presAssocID="{B49BDFB1-10D7-42EC-A7DB-AF373333BFF9}" presName="FourNodes_1_text" presStyleLbl="node1" presStyleIdx="3" presStyleCnt="4">
        <dgm:presLayoutVars>
          <dgm:bulletEnabled val="1"/>
        </dgm:presLayoutVars>
      </dgm:prSet>
      <dgm:spPr/>
    </dgm:pt>
    <dgm:pt modelId="{0EF9EBF2-E517-4123-8A80-173F547F4034}" type="pres">
      <dgm:prSet presAssocID="{B49BDFB1-10D7-42EC-A7DB-AF373333BFF9}" presName="FourNodes_2_text" presStyleLbl="node1" presStyleIdx="3" presStyleCnt="4">
        <dgm:presLayoutVars>
          <dgm:bulletEnabled val="1"/>
        </dgm:presLayoutVars>
      </dgm:prSet>
      <dgm:spPr/>
    </dgm:pt>
    <dgm:pt modelId="{8AD923C9-9FC9-4881-88DE-D099D9D489D5}" type="pres">
      <dgm:prSet presAssocID="{B49BDFB1-10D7-42EC-A7DB-AF373333BFF9}" presName="FourNodes_3_text" presStyleLbl="node1" presStyleIdx="3" presStyleCnt="4">
        <dgm:presLayoutVars>
          <dgm:bulletEnabled val="1"/>
        </dgm:presLayoutVars>
      </dgm:prSet>
      <dgm:spPr/>
    </dgm:pt>
    <dgm:pt modelId="{84D783AB-5A26-4A15-9D19-060509E86205}" type="pres">
      <dgm:prSet presAssocID="{B49BDFB1-10D7-42EC-A7DB-AF373333BFF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C97BF01-76AA-4E9C-8D3C-D44747C79F2C}" type="presOf" srcId="{B49BDFB1-10D7-42EC-A7DB-AF373333BFF9}" destId="{18FB7318-531B-4C5C-B1E4-43268DB66F32}" srcOrd="0" destOrd="0" presId="urn:microsoft.com/office/officeart/2005/8/layout/vProcess5"/>
    <dgm:cxn modelId="{E7866B3C-E794-49BF-82B8-5F0A6F4CACE5}" type="presOf" srcId="{6A7377C5-1331-4305-8140-4857E0F63733}" destId="{7B327ACC-2E46-4763-9C57-18332FB89D6C}" srcOrd="0" destOrd="0" presId="urn:microsoft.com/office/officeart/2005/8/layout/vProcess5"/>
    <dgm:cxn modelId="{42BBF073-79F6-467D-8944-538B75DE2280}" type="presOf" srcId="{58728C90-FB0A-486C-98F4-615AA2127621}" destId="{0EF9EBF2-E517-4123-8A80-173F547F4034}" srcOrd="1" destOrd="0" presId="urn:microsoft.com/office/officeart/2005/8/layout/vProcess5"/>
    <dgm:cxn modelId="{03F57455-AB0F-4BF7-86F6-B4DA676257E0}" type="presOf" srcId="{58728C90-FB0A-486C-98F4-615AA2127621}" destId="{CBEAC95D-1440-4BCA-A30B-66A0A482D15C}" srcOrd="0" destOrd="0" presId="urn:microsoft.com/office/officeart/2005/8/layout/vProcess5"/>
    <dgm:cxn modelId="{75923685-BC76-42B8-BE87-00DD12B9E7AC}" type="presOf" srcId="{6A7377C5-1331-4305-8140-4857E0F63733}" destId="{84D783AB-5A26-4A15-9D19-060509E86205}" srcOrd="1" destOrd="0" presId="urn:microsoft.com/office/officeart/2005/8/layout/vProcess5"/>
    <dgm:cxn modelId="{FB5C5293-4CBC-4DB1-A03C-A75C643169C8}" type="presOf" srcId="{445CB662-EC81-4BCF-BCD8-CE46785351F6}" destId="{42582AA6-FAF6-43EF-8DBE-B436637C32F2}" srcOrd="0" destOrd="0" presId="urn:microsoft.com/office/officeart/2005/8/layout/vProcess5"/>
    <dgm:cxn modelId="{63A2369B-2B61-44AC-BA66-655ED408A5FE}" type="presOf" srcId="{656B0970-60A0-4343-A423-9FDBBFE29CAF}" destId="{36E283F6-6A18-4D46-8DE1-36964A82757E}" srcOrd="0" destOrd="0" presId="urn:microsoft.com/office/officeart/2005/8/layout/vProcess5"/>
    <dgm:cxn modelId="{AE25D8A6-E6D2-4271-B622-AEA624E3C840}" type="presOf" srcId="{EAF502EA-86FE-4E92-ACF9-357C629FC94B}" destId="{F929B6F0-21A3-4F99-859C-92CF30ED90F6}" srcOrd="0" destOrd="0" presId="urn:microsoft.com/office/officeart/2005/8/layout/vProcess5"/>
    <dgm:cxn modelId="{93B756A9-3796-4B4E-86DC-36AFD354D267}" type="presOf" srcId="{656B0970-60A0-4343-A423-9FDBBFE29CAF}" destId="{A02598B7-C916-49C1-BD92-ECA306C76586}" srcOrd="1" destOrd="0" presId="urn:microsoft.com/office/officeart/2005/8/layout/vProcess5"/>
    <dgm:cxn modelId="{960B79D5-195E-48ED-AFA5-2C81CAC23B6F}" srcId="{B49BDFB1-10D7-42EC-A7DB-AF373333BFF9}" destId="{6A7377C5-1331-4305-8140-4857E0F63733}" srcOrd="3" destOrd="0" parTransId="{7EDC1120-239F-4DB5-A8CA-0A141415B09E}" sibTransId="{1803AA99-0EF4-4D58-9B60-E2554897CCC1}"/>
    <dgm:cxn modelId="{EBA41CDB-EA12-47DA-9A71-4ADAE06C8932}" srcId="{B49BDFB1-10D7-42EC-A7DB-AF373333BFF9}" destId="{58728C90-FB0A-486C-98F4-615AA2127621}" srcOrd="1" destOrd="0" parTransId="{B422A60F-3C55-448B-8B10-FFD19E481A88}" sibTransId="{EAF502EA-86FE-4E92-ACF9-357C629FC94B}"/>
    <dgm:cxn modelId="{593C1DDE-EE27-4B6D-9F59-219E00D187CD}" type="presOf" srcId="{034BF3FD-8988-406A-B238-BC041F7B08B7}" destId="{D62CC8FF-3191-4C63-AD20-D190D5F26799}" srcOrd="0" destOrd="0" presId="urn:microsoft.com/office/officeart/2005/8/layout/vProcess5"/>
    <dgm:cxn modelId="{0017EBE6-47B4-4337-A63F-2A56F5AFB4F8}" srcId="{B49BDFB1-10D7-42EC-A7DB-AF373333BFF9}" destId="{656B0970-60A0-4343-A423-9FDBBFE29CAF}" srcOrd="0" destOrd="0" parTransId="{68EACA52-BED6-467A-AC0D-981E5DF1AE6F}" sibTransId="{F7015613-8C01-4A8C-8764-EB84994F2D23}"/>
    <dgm:cxn modelId="{8955D8F4-771A-4D3D-A62C-98256699BD8F}" srcId="{B49BDFB1-10D7-42EC-A7DB-AF373333BFF9}" destId="{445CB662-EC81-4BCF-BCD8-CE46785351F6}" srcOrd="2" destOrd="0" parTransId="{1ABBAC8F-A587-41D7-ADDE-1A8610D6AF9D}" sibTransId="{034BF3FD-8988-406A-B238-BC041F7B08B7}"/>
    <dgm:cxn modelId="{80E2DBF5-804D-46A7-8C37-1589CE6CB2A3}" type="presOf" srcId="{F7015613-8C01-4A8C-8764-EB84994F2D23}" destId="{2A134B8B-50E1-4AFD-8A36-F9DACC1A9780}" srcOrd="0" destOrd="0" presId="urn:microsoft.com/office/officeart/2005/8/layout/vProcess5"/>
    <dgm:cxn modelId="{59230CF9-1997-4377-AD2D-1401C8C92699}" type="presOf" srcId="{445CB662-EC81-4BCF-BCD8-CE46785351F6}" destId="{8AD923C9-9FC9-4881-88DE-D099D9D489D5}" srcOrd="1" destOrd="0" presId="urn:microsoft.com/office/officeart/2005/8/layout/vProcess5"/>
    <dgm:cxn modelId="{18428CF8-FEB9-40B9-8AA8-207EB0EA7B4C}" type="presParOf" srcId="{18FB7318-531B-4C5C-B1E4-43268DB66F32}" destId="{1AD31797-09B7-43CB-AF09-19DFB10985D4}" srcOrd="0" destOrd="0" presId="urn:microsoft.com/office/officeart/2005/8/layout/vProcess5"/>
    <dgm:cxn modelId="{860A3F3C-BB85-4FC7-8D33-48F5DB0C8358}" type="presParOf" srcId="{18FB7318-531B-4C5C-B1E4-43268DB66F32}" destId="{36E283F6-6A18-4D46-8DE1-36964A82757E}" srcOrd="1" destOrd="0" presId="urn:microsoft.com/office/officeart/2005/8/layout/vProcess5"/>
    <dgm:cxn modelId="{E9C6F042-5F07-4C9E-A6AE-1CB44A351996}" type="presParOf" srcId="{18FB7318-531B-4C5C-B1E4-43268DB66F32}" destId="{CBEAC95D-1440-4BCA-A30B-66A0A482D15C}" srcOrd="2" destOrd="0" presId="urn:microsoft.com/office/officeart/2005/8/layout/vProcess5"/>
    <dgm:cxn modelId="{7CAC2172-F474-4D35-A657-C5D1CEB2ED61}" type="presParOf" srcId="{18FB7318-531B-4C5C-B1E4-43268DB66F32}" destId="{42582AA6-FAF6-43EF-8DBE-B436637C32F2}" srcOrd="3" destOrd="0" presId="urn:microsoft.com/office/officeart/2005/8/layout/vProcess5"/>
    <dgm:cxn modelId="{C7305621-FD4E-4A33-AECA-B9C2F11EB964}" type="presParOf" srcId="{18FB7318-531B-4C5C-B1E4-43268DB66F32}" destId="{7B327ACC-2E46-4763-9C57-18332FB89D6C}" srcOrd="4" destOrd="0" presId="urn:microsoft.com/office/officeart/2005/8/layout/vProcess5"/>
    <dgm:cxn modelId="{242A4869-70FD-4136-9452-3564C6728F24}" type="presParOf" srcId="{18FB7318-531B-4C5C-B1E4-43268DB66F32}" destId="{2A134B8B-50E1-4AFD-8A36-F9DACC1A9780}" srcOrd="5" destOrd="0" presId="urn:microsoft.com/office/officeart/2005/8/layout/vProcess5"/>
    <dgm:cxn modelId="{C45C6E78-2D34-47B5-BDD4-E3A46EDDB1E7}" type="presParOf" srcId="{18FB7318-531B-4C5C-B1E4-43268DB66F32}" destId="{F929B6F0-21A3-4F99-859C-92CF30ED90F6}" srcOrd="6" destOrd="0" presId="urn:microsoft.com/office/officeart/2005/8/layout/vProcess5"/>
    <dgm:cxn modelId="{81B0DEE7-B98F-4D9B-B78A-C03CDF6655AD}" type="presParOf" srcId="{18FB7318-531B-4C5C-B1E4-43268DB66F32}" destId="{D62CC8FF-3191-4C63-AD20-D190D5F26799}" srcOrd="7" destOrd="0" presId="urn:microsoft.com/office/officeart/2005/8/layout/vProcess5"/>
    <dgm:cxn modelId="{18310F91-A8D5-41A0-8D97-E16C6A413668}" type="presParOf" srcId="{18FB7318-531B-4C5C-B1E4-43268DB66F32}" destId="{A02598B7-C916-49C1-BD92-ECA306C76586}" srcOrd="8" destOrd="0" presId="urn:microsoft.com/office/officeart/2005/8/layout/vProcess5"/>
    <dgm:cxn modelId="{FC4CC63A-ADF5-43F1-92F3-F93059C4C861}" type="presParOf" srcId="{18FB7318-531B-4C5C-B1E4-43268DB66F32}" destId="{0EF9EBF2-E517-4123-8A80-173F547F4034}" srcOrd="9" destOrd="0" presId="urn:microsoft.com/office/officeart/2005/8/layout/vProcess5"/>
    <dgm:cxn modelId="{BC1DCB72-2766-4DA1-84C5-3A5B1A3A1EA4}" type="presParOf" srcId="{18FB7318-531B-4C5C-B1E4-43268DB66F32}" destId="{8AD923C9-9FC9-4881-88DE-D099D9D489D5}" srcOrd="10" destOrd="0" presId="urn:microsoft.com/office/officeart/2005/8/layout/vProcess5"/>
    <dgm:cxn modelId="{EEADFCEC-55A8-4841-B0AB-684CEA72E393}" type="presParOf" srcId="{18FB7318-531B-4C5C-B1E4-43268DB66F32}" destId="{84D783AB-5A26-4A15-9D19-060509E8620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A16C9D-2EDE-4EDD-8786-B8C5B9439C16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8E5DB50-C013-4CA9-9BA0-9E12C4FC77A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20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Let’s Hear Your Voice is completely anonymous</a:t>
          </a:r>
          <a:endParaRPr lang="en-US" sz="20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Let’s Hear Your Voice is completely anonymous&#10;"/>
        </a:ext>
      </dgm:extLst>
    </dgm:pt>
    <dgm:pt modelId="{E0B75066-AFA1-434C-B0ED-F5DBB7724555}" type="parTrans" cxnId="{20839C54-821D-4992-83E0-26591F4B9D3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AA16C25-3011-40F1-8A48-0870573F2A02}" type="sibTrans" cxnId="{20839C54-821D-4992-83E0-26591F4B9D3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735BE16-6EF2-465F-A330-B3596A18BC3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20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Please answer as honestly as you can. There are no right or wrong answers. </a:t>
          </a:r>
          <a:endParaRPr lang="en-US" sz="20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CE93604-22D1-48C0-B938-14C6817C2D1E}" type="parTrans" cxnId="{A12E9B17-6BBD-4CE9-9971-3AE2442DA31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EC62138-6148-4B03-9E7B-BE3039F4ADC6}" type="sibTrans" cxnId="{A12E9B17-6BBD-4CE9-9971-3AE2442DA31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2EAF241-9BF0-4ABA-ADF7-7023855F7DE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council will keep your answers safe on their computers.</a:t>
          </a:r>
          <a:endParaRPr lang="en-US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C1546ED-EAC2-475F-94EC-0BA6E0E68E00}" type="parTrans" cxnId="{E0E2F412-B661-4093-A16F-E64BF91C947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A4FB8F2-CE47-4249-9623-4924DFF2C196}" type="sibTrans" cxnId="{E0E2F412-B661-4093-A16F-E64BF91C947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196D569-08AB-49AD-BCC7-81FF5636D689}" type="pres">
      <dgm:prSet presAssocID="{04A16C9D-2EDE-4EDD-8786-B8C5B9439C16}" presName="root" presStyleCnt="0">
        <dgm:presLayoutVars>
          <dgm:dir/>
          <dgm:resizeHandles val="exact"/>
        </dgm:presLayoutVars>
      </dgm:prSet>
      <dgm:spPr/>
    </dgm:pt>
    <dgm:pt modelId="{9AEA276A-5D1B-42A7-B0CC-30F204994804}" type="pres">
      <dgm:prSet presAssocID="{A8E5DB50-C013-4CA9-9BA0-9E12C4FC77A6}" presName="compNode" presStyleCnt="0"/>
      <dgm:spPr/>
    </dgm:pt>
    <dgm:pt modelId="{A301A433-4D70-4586-BE10-9C9F12013E92}" type="pres">
      <dgm:prSet presAssocID="{A8E5DB50-C013-4CA9-9BA0-9E12C4FC77A6}" presName="iconBgRect" presStyleLbl="bgShp" presStyleIdx="0" presStyleCnt="3"/>
      <dgm:spPr/>
    </dgm:pt>
    <dgm:pt modelId="{1E7E93BB-C1E5-4B95-BEEC-17E3BFA60170}" type="pres">
      <dgm:prSet presAssocID="{A8E5DB50-C013-4CA9-9BA0-9E12C4FC77A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Zutto"/>
        </a:ext>
      </dgm:extLst>
    </dgm:pt>
    <dgm:pt modelId="{BB94F118-B159-42E7-B179-3BD36B77026E}" type="pres">
      <dgm:prSet presAssocID="{A8E5DB50-C013-4CA9-9BA0-9E12C4FC77A6}" presName="spaceRect" presStyleCnt="0"/>
      <dgm:spPr/>
    </dgm:pt>
    <dgm:pt modelId="{A7995C5D-41B4-404F-ACE3-3697CF7726E1}" type="pres">
      <dgm:prSet presAssocID="{A8E5DB50-C013-4CA9-9BA0-9E12C4FC77A6}" presName="textRect" presStyleLbl="revTx" presStyleIdx="0" presStyleCnt="3" custScaleX="111552" custScaleY="113391">
        <dgm:presLayoutVars>
          <dgm:chMax val="1"/>
          <dgm:chPref val="1"/>
        </dgm:presLayoutVars>
      </dgm:prSet>
      <dgm:spPr/>
    </dgm:pt>
    <dgm:pt modelId="{1E2DB340-0F64-4D5E-8F09-739521C930E8}" type="pres">
      <dgm:prSet presAssocID="{3AA16C25-3011-40F1-8A48-0870573F2A02}" presName="sibTrans" presStyleCnt="0"/>
      <dgm:spPr/>
    </dgm:pt>
    <dgm:pt modelId="{0048D441-5E2B-4319-A9E4-24C57CF4088C}" type="pres">
      <dgm:prSet presAssocID="{7735BE16-6EF2-465F-A330-B3596A18BC38}" presName="compNode" presStyleCnt="0"/>
      <dgm:spPr/>
    </dgm:pt>
    <dgm:pt modelId="{7BE1E1F8-FD02-4BD1-AE3A-99AAA4F35426}" type="pres">
      <dgm:prSet presAssocID="{7735BE16-6EF2-465F-A330-B3596A18BC38}" presName="iconBgRect" presStyleLbl="bgShp" presStyleIdx="1" presStyleCnt="3"/>
      <dgm:spPr/>
    </dgm:pt>
    <dgm:pt modelId="{6CE1B823-D69C-43D9-B47A-136FC1A21F83}" type="pres">
      <dgm:prSet presAssocID="{7735BE16-6EF2-465F-A330-B3596A18BC38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ke Bee"/>
        </a:ext>
      </dgm:extLst>
    </dgm:pt>
    <dgm:pt modelId="{3807696D-19CE-4908-8D0A-2F1859DF0FDB}" type="pres">
      <dgm:prSet presAssocID="{7735BE16-6EF2-465F-A330-B3596A18BC38}" presName="spaceRect" presStyleCnt="0"/>
      <dgm:spPr/>
    </dgm:pt>
    <dgm:pt modelId="{B826B66D-D29E-485F-B0A3-935DA4B7FC92}" type="pres">
      <dgm:prSet presAssocID="{7735BE16-6EF2-465F-A330-B3596A18BC38}" presName="textRect" presStyleLbl="revTx" presStyleIdx="1" presStyleCnt="3">
        <dgm:presLayoutVars>
          <dgm:chMax val="1"/>
          <dgm:chPref val="1"/>
        </dgm:presLayoutVars>
      </dgm:prSet>
      <dgm:spPr/>
    </dgm:pt>
    <dgm:pt modelId="{CB4DFC5E-4B6D-4788-B2CA-FFED9FEF2D5F}" type="pres">
      <dgm:prSet presAssocID="{2EC62138-6148-4B03-9E7B-BE3039F4ADC6}" presName="sibTrans" presStyleCnt="0"/>
      <dgm:spPr/>
    </dgm:pt>
    <dgm:pt modelId="{ED51CECD-A299-4979-A70E-0F405BB9DD97}" type="pres">
      <dgm:prSet presAssocID="{12EAF241-9BF0-4ABA-ADF7-7023855F7DE4}" presName="compNode" presStyleCnt="0"/>
      <dgm:spPr/>
    </dgm:pt>
    <dgm:pt modelId="{D0E85891-E25B-441D-9A3C-12C5DB07CF60}" type="pres">
      <dgm:prSet presAssocID="{12EAF241-9BF0-4ABA-ADF7-7023855F7DE4}" presName="iconBgRect" presStyleLbl="bgShp" presStyleIdx="2" presStyleCnt="3"/>
      <dgm:spPr/>
    </dgm:pt>
    <dgm:pt modelId="{B450EF6E-B9FF-4E8B-B28F-0A8259B36367}" type="pres">
      <dgm:prSet presAssocID="{12EAF241-9BF0-4ABA-ADF7-7023855F7DE4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ting Cat"/>
        </a:ext>
      </dgm:extLst>
    </dgm:pt>
    <dgm:pt modelId="{50C444B1-BC5F-4DBC-BCA3-AB3B4613291B}" type="pres">
      <dgm:prSet presAssocID="{12EAF241-9BF0-4ABA-ADF7-7023855F7DE4}" presName="spaceRect" presStyleCnt="0"/>
      <dgm:spPr/>
    </dgm:pt>
    <dgm:pt modelId="{1EE7490E-9A0C-4B12-AFD8-AF8AB07FE569}" type="pres">
      <dgm:prSet presAssocID="{12EAF241-9BF0-4ABA-ADF7-7023855F7DE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0E2F412-B661-4093-A16F-E64BF91C9476}" srcId="{04A16C9D-2EDE-4EDD-8786-B8C5B9439C16}" destId="{12EAF241-9BF0-4ABA-ADF7-7023855F7DE4}" srcOrd="2" destOrd="0" parTransId="{DC1546ED-EAC2-475F-94EC-0BA6E0E68E00}" sibTransId="{5A4FB8F2-CE47-4249-9623-4924DFF2C196}"/>
    <dgm:cxn modelId="{A12E9B17-6BBD-4CE9-9971-3AE2442DA316}" srcId="{04A16C9D-2EDE-4EDD-8786-B8C5B9439C16}" destId="{7735BE16-6EF2-465F-A330-B3596A18BC38}" srcOrd="1" destOrd="0" parTransId="{1CE93604-22D1-48C0-B938-14C6817C2D1E}" sibTransId="{2EC62138-6148-4B03-9E7B-BE3039F4ADC6}"/>
    <dgm:cxn modelId="{98731F1B-A1CD-4D7C-B542-E348C6246D6B}" type="presOf" srcId="{12EAF241-9BF0-4ABA-ADF7-7023855F7DE4}" destId="{1EE7490E-9A0C-4B12-AFD8-AF8AB07FE569}" srcOrd="0" destOrd="0" presId="urn:microsoft.com/office/officeart/2018/5/layout/IconCircleLabelList"/>
    <dgm:cxn modelId="{20839C54-821D-4992-83E0-26591F4B9D3D}" srcId="{04A16C9D-2EDE-4EDD-8786-B8C5B9439C16}" destId="{A8E5DB50-C013-4CA9-9BA0-9E12C4FC77A6}" srcOrd="0" destOrd="0" parTransId="{E0B75066-AFA1-434C-B0ED-F5DBB7724555}" sibTransId="{3AA16C25-3011-40F1-8A48-0870573F2A02}"/>
    <dgm:cxn modelId="{94BE9793-2C21-44ED-AD0C-0A4F79C43640}" type="presOf" srcId="{7735BE16-6EF2-465F-A330-B3596A18BC38}" destId="{B826B66D-D29E-485F-B0A3-935DA4B7FC92}" srcOrd="0" destOrd="0" presId="urn:microsoft.com/office/officeart/2018/5/layout/IconCircleLabelList"/>
    <dgm:cxn modelId="{CE6F3D9A-8E34-49A0-A480-76BC8233CEE4}" type="presOf" srcId="{A8E5DB50-C013-4CA9-9BA0-9E12C4FC77A6}" destId="{A7995C5D-41B4-404F-ACE3-3697CF7726E1}" srcOrd="0" destOrd="0" presId="urn:microsoft.com/office/officeart/2018/5/layout/IconCircleLabelList"/>
    <dgm:cxn modelId="{6F88EBBB-4ADB-4F89-956C-64C537D249DE}" type="presOf" srcId="{04A16C9D-2EDE-4EDD-8786-B8C5B9439C16}" destId="{B196D569-08AB-49AD-BCC7-81FF5636D689}" srcOrd="0" destOrd="0" presId="urn:microsoft.com/office/officeart/2018/5/layout/IconCircleLabelList"/>
    <dgm:cxn modelId="{0CE88BE5-0A82-46C9-97D4-B2F5DA89D11A}" type="presParOf" srcId="{B196D569-08AB-49AD-BCC7-81FF5636D689}" destId="{9AEA276A-5D1B-42A7-B0CC-30F204994804}" srcOrd="0" destOrd="0" presId="urn:microsoft.com/office/officeart/2018/5/layout/IconCircleLabelList"/>
    <dgm:cxn modelId="{2799521A-C52D-454D-99A4-1266C0B1B004}" type="presParOf" srcId="{9AEA276A-5D1B-42A7-B0CC-30F204994804}" destId="{A301A433-4D70-4586-BE10-9C9F12013E92}" srcOrd="0" destOrd="0" presId="urn:microsoft.com/office/officeart/2018/5/layout/IconCircleLabelList"/>
    <dgm:cxn modelId="{77C25F80-F71D-4FA3-8E32-C1C7181F04D9}" type="presParOf" srcId="{9AEA276A-5D1B-42A7-B0CC-30F204994804}" destId="{1E7E93BB-C1E5-4B95-BEEC-17E3BFA60170}" srcOrd="1" destOrd="0" presId="urn:microsoft.com/office/officeart/2018/5/layout/IconCircleLabelList"/>
    <dgm:cxn modelId="{F75D7C05-ED0F-4F66-875E-86B41BEE23DD}" type="presParOf" srcId="{9AEA276A-5D1B-42A7-B0CC-30F204994804}" destId="{BB94F118-B159-42E7-B179-3BD36B77026E}" srcOrd="2" destOrd="0" presId="urn:microsoft.com/office/officeart/2018/5/layout/IconCircleLabelList"/>
    <dgm:cxn modelId="{A962BCCC-BA3E-4C9E-A430-C31AAC74C878}" type="presParOf" srcId="{9AEA276A-5D1B-42A7-B0CC-30F204994804}" destId="{A7995C5D-41B4-404F-ACE3-3697CF7726E1}" srcOrd="3" destOrd="0" presId="urn:microsoft.com/office/officeart/2018/5/layout/IconCircleLabelList"/>
    <dgm:cxn modelId="{7F19489F-1A8E-4CED-B0DE-7B331A5F376D}" type="presParOf" srcId="{B196D569-08AB-49AD-BCC7-81FF5636D689}" destId="{1E2DB340-0F64-4D5E-8F09-739521C930E8}" srcOrd="1" destOrd="0" presId="urn:microsoft.com/office/officeart/2018/5/layout/IconCircleLabelList"/>
    <dgm:cxn modelId="{6CEDB61F-876A-443E-BAAF-B970425D7605}" type="presParOf" srcId="{B196D569-08AB-49AD-BCC7-81FF5636D689}" destId="{0048D441-5E2B-4319-A9E4-24C57CF4088C}" srcOrd="2" destOrd="0" presId="urn:microsoft.com/office/officeart/2018/5/layout/IconCircleLabelList"/>
    <dgm:cxn modelId="{A6616F36-1D44-4C99-BAA6-BCB8CB300B49}" type="presParOf" srcId="{0048D441-5E2B-4319-A9E4-24C57CF4088C}" destId="{7BE1E1F8-FD02-4BD1-AE3A-99AAA4F35426}" srcOrd="0" destOrd="0" presId="urn:microsoft.com/office/officeart/2018/5/layout/IconCircleLabelList"/>
    <dgm:cxn modelId="{1FEDD939-7E72-4BDD-9651-5EAEF680828A}" type="presParOf" srcId="{0048D441-5E2B-4319-A9E4-24C57CF4088C}" destId="{6CE1B823-D69C-43D9-B47A-136FC1A21F83}" srcOrd="1" destOrd="0" presId="urn:microsoft.com/office/officeart/2018/5/layout/IconCircleLabelList"/>
    <dgm:cxn modelId="{909A2542-B43F-4D17-8AF0-EC51279ADF18}" type="presParOf" srcId="{0048D441-5E2B-4319-A9E4-24C57CF4088C}" destId="{3807696D-19CE-4908-8D0A-2F1859DF0FDB}" srcOrd="2" destOrd="0" presId="urn:microsoft.com/office/officeart/2018/5/layout/IconCircleLabelList"/>
    <dgm:cxn modelId="{111E5284-F60F-49B3-B4B8-1B6A5288AD8C}" type="presParOf" srcId="{0048D441-5E2B-4319-A9E4-24C57CF4088C}" destId="{B826B66D-D29E-485F-B0A3-935DA4B7FC92}" srcOrd="3" destOrd="0" presId="urn:microsoft.com/office/officeart/2018/5/layout/IconCircleLabelList"/>
    <dgm:cxn modelId="{A80B99DB-DC01-4262-9EFE-5218D364077E}" type="presParOf" srcId="{B196D569-08AB-49AD-BCC7-81FF5636D689}" destId="{CB4DFC5E-4B6D-4788-B2CA-FFED9FEF2D5F}" srcOrd="3" destOrd="0" presId="urn:microsoft.com/office/officeart/2018/5/layout/IconCircleLabelList"/>
    <dgm:cxn modelId="{82406923-938D-412B-B214-43E6BCE5022A}" type="presParOf" srcId="{B196D569-08AB-49AD-BCC7-81FF5636D689}" destId="{ED51CECD-A299-4979-A70E-0F405BB9DD97}" srcOrd="4" destOrd="0" presId="urn:microsoft.com/office/officeart/2018/5/layout/IconCircleLabelList"/>
    <dgm:cxn modelId="{1E5653E2-29FC-4C6C-81FC-4B229CF5EE68}" type="presParOf" srcId="{ED51CECD-A299-4979-A70E-0F405BB9DD97}" destId="{D0E85891-E25B-441D-9A3C-12C5DB07CF60}" srcOrd="0" destOrd="0" presId="urn:microsoft.com/office/officeart/2018/5/layout/IconCircleLabelList"/>
    <dgm:cxn modelId="{75677F4E-D4E0-4BB7-A1F6-962F63799F1B}" type="presParOf" srcId="{ED51CECD-A299-4979-A70E-0F405BB9DD97}" destId="{B450EF6E-B9FF-4E8B-B28F-0A8259B36367}" srcOrd="1" destOrd="0" presId="urn:microsoft.com/office/officeart/2018/5/layout/IconCircleLabelList"/>
    <dgm:cxn modelId="{0C4FD69E-D03D-4498-A78A-72552BFCA643}" type="presParOf" srcId="{ED51CECD-A299-4979-A70E-0F405BB9DD97}" destId="{50C444B1-BC5F-4DBC-BCA3-AB3B4613291B}" srcOrd="2" destOrd="0" presId="urn:microsoft.com/office/officeart/2018/5/layout/IconCircleLabelList"/>
    <dgm:cxn modelId="{AD6CE08E-DF4B-4E48-81D8-07A9ED08B850}" type="presParOf" srcId="{ED51CECD-A299-4979-A70E-0F405BB9DD97}" destId="{1EE7490E-9A0C-4B12-AFD8-AF8AB07FE56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EDC7E-DEAB-4A2E-BA49-6C61909AE060}">
      <dsp:nvSpPr>
        <dsp:cNvPr id="0" name=""/>
        <dsp:cNvSpPr/>
      </dsp:nvSpPr>
      <dsp:spPr>
        <a:xfrm>
          <a:off x="753199" y="183832"/>
          <a:ext cx="1254509" cy="1254509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817A4-40B3-4C79-B764-E3E0ECD85614}">
      <dsp:nvSpPr>
        <dsp:cNvPr id="0" name=""/>
        <dsp:cNvSpPr/>
      </dsp:nvSpPr>
      <dsp:spPr>
        <a:xfrm>
          <a:off x="1020554" y="451186"/>
          <a:ext cx="719800" cy="719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79FBE-7A07-467A-B0C4-291CB0004C3D}">
      <dsp:nvSpPr>
        <dsp:cNvPr id="0" name=""/>
        <dsp:cNvSpPr/>
      </dsp:nvSpPr>
      <dsp:spPr>
        <a:xfrm>
          <a:off x="352168" y="1829090"/>
          <a:ext cx="2056572" cy="146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Let’s Hear Your Voice is a health and lifestyle survey. </a:t>
          </a:r>
          <a:endParaRPr lang="en-US" sz="1400" kern="12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2168" y="1829090"/>
        <a:ext cx="2056572" cy="1461796"/>
      </dsp:txXfrm>
    </dsp:sp>
    <dsp:sp modelId="{4D4C8CCE-77C2-4491-8E0B-C03C56A1ECE1}">
      <dsp:nvSpPr>
        <dsp:cNvPr id="0" name=""/>
        <dsp:cNvSpPr/>
      </dsp:nvSpPr>
      <dsp:spPr>
        <a:xfrm>
          <a:off x="3169672" y="183832"/>
          <a:ext cx="1254509" cy="1254509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0C602-CD2D-4C0C-9D6E-661A8E779CCC}">
      <dsp:nvSpPr>
        <dsp:cNvPr id="0" name=""/>
        <dsp:cNvSpPr/>
      </dsp:nvSpPr>
      <dsp:spPr>
        <a:xfrm>
          <a:off x="3313585" y="353808"/>
          <a:ext cx="966684" cy="91455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D44F1-5181-4E1E-A040-FF4C86061685}">
      <dsp:nvSpPr>
        <dsp:cNvPr id="0" name=""/>
        <dsp:cNvSpPr/>
      </dsp:nvSpPr>
      <dsp:spPr>
        <a:xfrm>
          <a:off x="2768641" y="1829090"/>
          <a:ext cx="2056572" cy="146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Let’s Hear Your Voice will be completed by pupils in year 4, 6, 8, 10 and post 16 across Barnsley. </a:t>
          </a:r>
          <a:endParaRPr lang="en-US" sz="1400" kern="12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768641" y="1829090"/>
        <a:ext cx="2056572" cy="1461796"/>
      </dsp:txXfrm>
    </dsp:sp>
    <dsp:sp modelId="{43FA6C7A-291C-424C-96DF-58D945784B66}">
      <dsp:nvSpPr>
        <dsp:cNvPr id="0" name=""/>
        <dsp:cNvSpPr/>
      </dsp:nvSpPr>
      <dsp:spPr>
        <a:xfrm>
          <a:off x="5586145" y="183832"/>
          <a:ext cx="1254509" cy="1254509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36E7F-7E9F-4E6C-ACFA-C3764511241B}">
      <dsp:nvSpPr>
        <dsp:cNvPr id="0" name=""/>
        <dsp:cNvSpPr/>
      </dsp:nvSpPr>
      <dsp:spPr>
        <a:xfrm>
          <a:off x="5853500" y="451186"/>
          <a:ext cx="719800" cy="719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30F63-33EC-4959-880F-A022966FADF4}">
      <dsp:nvSpPr>
        <dsp:cNvPr id="0" name=""/>
        <dsp:cNvSpPr/>
      </dsp:nvSpPr>
      <dsp:spPr>
        <a:xfrm>
          <a:off x="5185114" y="1829090"/>
          <a:ext cx="2056572" cy="146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survey will ask you different questions about your health, things in your life, your school day, your safety and how you feel. </a:t>
          </a:r>
          <a:endParaRPr lang="en-US" sz="1400" kern="12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185114" y="1829090"/>
        <a:ext cx="2056572" cy="1461796"/>
      </dsp:txXfrm>
    </dsp:sp>
    <dsp:sp modelId="{01615FE9-0047-413B-9C21-CA8CA25FDEC6}">
      <dsp:nvSpPr>
        <dsp:cNvPr id="0" name=""/>
        <dsp:cNvSpPr/>
      </dsp:nvSpPr>
      <dsp:spPr>
        <a:xfrm>
          <a:off x="8002618" y="183832"/>
          <a:ext cx="1254509" cy="1254509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A7A0-4C1F-4350-9B36-7D874F001BF9}">
      <dsp:nvSpPr>
        <dsp:cNvPr id="0" name=""/>
        <dsp:cNvSpPr/>
      </dsp:nvSpPr>
      <dsp:spPr>
        <a:xfrm>
          <a:off x="8269973" y="451186"/>
          <a:ext cx="719800" cy="7198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35652-E0DC-421E-819D-2AEE586F8263}">
      <dsp:nvSpPr>
        <dsp:cNvPr id="0" name=""/>
        <dsp:cNvSpPr/>
      </dsp:nvSpPr>
      <dsp:spPr>
        <a:xfrm>
          <a:off x="7601587" y="1829090"/>
          <a:ext cx="2056572" cy="146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This survey will go out every two years so you will probably see it again in the future! </a:t>
          </a:r>
          <a:endParaRPr lang="en-US" sz="1400" kern="12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601587" y="1829090"/>
        <a:ext cx="2056572" cy="1461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6C2B0-C912-4B6E-8FA4-918305F53635}">
      <dsp:nvSpPr>
        <dsp:cNvPr id="0" name=""/>
        <dsp:cNvSpPr/>
      </dsp:nvSpPr>
      <dsp:spPr>
        <a:xfrm>
          <a:off x="35478" y="16022"/>
          <a:ext cx="7315200" cy="7644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 want to understand what is going on in the lives of children and young people so that we can do our best to help you live happy healthy lives.</a:t>
          </a:r>
          <a:endParaRPr lang="en-US" sz="1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7868" y="38412"/>
        <a:ext cx="6425715" cy="719658"/>
      </dsp:txXfrm>
    </dsp:sp>
    <dsp:sp modelId="{DE0CE948-B442-47D2-8A2F-8AB658B2CEDF}">
      <dsp:nvSpPr>
        <dsp:cNvPr id="0" name=""/>
        <dsp:cNvSpPr/>
      </dsp:nvSpPr>
      <dsp:spPr>
        <a:xfrm>
          <a:off x="612648" y="903427"/>
          <a:ext cx="7315200" cy="7644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Your school and other organisations can use the information from the survey to help support you in the best way they can.</a:t>
          </a:r>
          <a:endParaRPr lang="en-US" sz="1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35038" y="925817"/>
        <a:ext cx="6160887" cy="719658"/>
      </dsp:txXfrm>
    </dsp:sp>
    <dsp:sp modelId="{BEF3F908-569C-483A-ADA4-28E9E0659393}">
      <dsp:nvSpPr>
        <dsp:cNvPr id="0" name=""/>
        <dsp:cNvSpPr/>
      </dsp:nvSpPr>
      <dsp:spPr>
        <a:xfrm>
          <a:off x="1216151" y="1806854"/>
          <a:ext cx="7315200" cy="7644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By answering the questions it will give you a chance for your voice to be heard about the things that matter to you. </a:t>
          </a:r>
          <a:endParaRPr lang="en-US" sz="1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38541" y="1829244"/>
        <a:ext cx="6170031" cy="719658"/>
      </dsp:txXfrm>
    </dsp:sp>
    <dsp:sp modelId="{31AFE8F0-CF89-46B2-98A6-44BE1B592B37}">
      <dsp:nvSpPr>
        <dsp:cNvPr id="0" name=""/>
        <dsp:cNvSpPr/>
      </dsp:nvSpPr>
      <dsp:spPr>
        <a:xfrm>
          <a:off x="1828799" y="2710281"/>
          <a:ext cx="7315200" cy="7644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survey will help us to understand any issues in Barnsley and we can then work hard to address them. </a:t>
          </a:r>
          <a:endParaRPr lang="en-US" sz="1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851189" y="2732671"/>
        <a:ext cx="6160887" cy="719658"/>
      </dsp:txXfrm>
    </dsp:sp>
    <dsp:sp modelId="{C847C7D6-3428-4617-876F-A402C1FE90B2}">
      <dsp:nvSpPr>
        <dsp:cNvPr id="0" name=""/>
        <dsp:cNvSpPr/>
      </dsp:nvSpPr>
      <dsp:spPr>
        <a:xfrm>
          <a:off x="6818315" y="585490"/>
          <a:ext cx="496884" cy="496884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930114" y="585490"/>
        <a:ext cx="273286" cy="373905"/>
      </dsp:txXfrm>
    </dsp:sp>
    <dsp:sp modelId="{C5E6AD28-A21C-4B4F-BF78-E30413864BC7}">
      <dsp:nvSpPr>
        <dsp:cNvPr id="0" name=""/>
        <dsp:cNvSpPr/>
      </dsp:nvSpPr>
      <dsp:spPr>
        <a:xfrm>
          <a:off x="7430963" y="1488917"/>
          <a:ext cx="496884" cy="496884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542762" y="1488917"/>
        <a:ext cx="273286" cy="373905"/>
      </dsp:txXfrm>
    </dsp:sp>
    <dsp:sp modelId="{015F3560-A612-41A6-862F-A482FD201D69}">
      <dsp:nvSpPr>
        <dsp:cNvPr id="0" name=""/>
        <dsp:cNvSpPr/>
      </dsp:nvSpPr>
      <dsp:spPr>
        <a:xfrm>
          <a:off x="8034467" y="2392344"/>
          <a:ext cx="496884" cy="496884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146266" y="2392344"/>
        <a:ext cx="273286" cy="37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94847-52C2-4D66-BF6D-F2056D4FEF36}">
      <dsp:nvSpPr>
        <dsp:cNvPr id="0" name=""/>
        <dsp:cNvSpPr/>
      </dsp:nvSpPr>
      <dsp:spPr>
        <a:xfrm>
          <a:off x="0" y="0"/>
          <a:ext cx="7315200" cy="7644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survey will ask you questions on different topics such as physical activity, hobbies, feelings, food drink and oral health among others…</a:t>
          </a:r>
          <a:endParaRPr lang="en-US" sz="15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2390" y="22390"/>
        <a:ext cx="6425715" cy="719658"/>
      </dsp:txXfrm>
    </dsp:sp>
    <dsp:sp modelId="{3F7F1074-976C-4E4B-8AB7-0461B8F33266}">
      <dsp:nvSpPr>
        <dsp:cNvPr id="0" name=""/>
        <dsp:cNvSpPr/>
      </dsp:nvSpPr>
      <dsp:spPr>
        <a:xfrm>
          <a:off x="612648" y="903427"/>
          <a:ext cx="7315200" cy="7644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It is not a test there are no right or wrong answers.</a:t>
          </a:r>
          <a:endParaRPr lang="en-US" sz="15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35038" y="925817"/>
        <a:ext cx="6160887" cy="719658"/>
      </dsp:txXfrm>
    </dsp:sp>
    <dsp:sp modelId="{ABE8D2B6-F19B-4953-9E41-8C0A3D11E1F1}">
      <dsp:nvSpPr>
        <dsp:cNvPr id="0" name=""/>
        <dsp:cNvSpPr/>
      </dsp:nvSpPr>
      <dsp:spPr>
        <a:xfrm>
          <a:off x="1216151" y="1806854"/>
          <a:ext cx="7315200" cy="7644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Please ask for help if you get stuck. </a:t>
          </a:r>
          <a:endParaRPr lang="en-US" sz="15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38541" y="1829244"/>
        <a:ext cx="6170031" cy="719658"/>
      </dsp:txXfrm>
    </dsp:sp>
    <dsp:sp modelId="{5411259F-B835-4A8B-8705-0EC708A9EBBC}">
      <dsp:nvSpPr>
        <dsp:cNvPr id="0" name=""/>
        <dsp:cNvSpPr/>
      </dsp:nvSpPr>
      <dsp:spPr>
        <a:xfrm>
          <a:off x="1828799" y="2710281"/>
          <a:ext cx="7315200" cy="7644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Please answer honestly.</a:t>
          </a:r>
          <a:endParaRPr lang="en-US" sz="15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851189" y="2732671"/>
        <a:ext cx="6160887" cy="719658"/>
      </dsp:txXfrm>
    </dsp:sp>
    <dsp:sp modelId="{CEBF1C22-F9CE-411F-99B2-A9D1C3DD0BB1}">
      <dsp:nvSpPr>
        <dsp:cNvPr id="0" name=""/>
        <dsp:cNvSpPr/>
      </dsp:nvSpPr>
      <dsp:spPr>
        <a:xfrm>
          <a:off x="6818315" y="585490"/>
          <a:ext cx="496884" cy="496884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930114" y="585490"/>
        <a:ext cx="273286" cy="373905"/>
      </dsp:txXfrm>
    </dsp:sp>
    <dsp:sp modelId="{F0A57559-F0CE-41A3-8249-F164C7E2C6FF}">
      <dsp:nvSpPr>
        <dsp:cNvPr id="0" name=""/>
        <dsp:cNvSpPr/>
      </dsp:nvSpPr>
      <dsp:spPr>
        <a:xfrm>
          <a:off x="7430963" y="1488917"/>
          <a:ext cx="496884" cy="496884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42762" y="1488917"/>
        <a:ext cx="273286" cy="373905"/>
      </dsp:txXfrm>
    </dsp:sp>
    <dsp:sp modelId="{D061BF78-3EFF-44D6-896D-180A5A1FCD19}">
      <dsp:nvSpPr>
        <dsp:cNvPr id="0" name=""/>
        <dsp:cNvSpPr/>
      </dsp:nvSpPr>
      <dsp:spPr>
        <a:xfrm>
          <a:off x="8034467" y="2392344"/>
          <a:ext cx="496884" cy="496884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146266" y="2392344"/>
        <a:ext cx="273286" cy="3739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283F6-6A18-4D46-8DE1-36964A82757E}">
      <dsp:nvSpPr>
        <dsp:cNvPr id="0" name=""/>
        <dsp:cNvSpPr/>
      </dsp:nvSpPr>
      <dsp:spPr>
        <a:xfrm>
          <a:off x="0" y="0"/>
          <a:ext cx="7315200" cy="7644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There are two styles of question:</a:t>
          </a:r>
          <a:endParaRPr lang="en-US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2390" y="22390"/>
        <a:ext cx="6425715" cy="719658"/>
      </dsp:txXfrm>
    </dsp:sp>
    <dsp:sp modelId="{CBEAC95D-1440-4BCA-A30B-66A0A482D15C}">
      <dsp:nvSpPr>
        <dsp:cNvPr id="0" name=""/>
        <dsp:cNvSpPr/>
      </dsp:nvSpPr>
      <dsp:spPr>
        <a:xfrm>
          <a:off x="612648" y="903427"/>
          <a:ext cx="7315200" cy="7644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multiple-choice question (where you select one or more answers), and</a:t>
          </a:r>
          <a:endParaRPr lang="en-US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35038" y="925817"/>
        <a:ext cx="6160887" cy="719658"/>
      </dsp:txXfrm>
    </dsp:sp>
    <dsp:sp modelId="{42582AA6-FAF6-43EF-8DBE-B436637C32F2}">
      <dsp:nvSpPr>
        <dsp:cNvPr id="0" name=""/>
        <dsp:cNvSpPr/>
      </dsp:nvSpPr>
      <dsp:spPr>
        <a:xfrm>
          <a:off x="1216151" y="1806854"/>
          <a:ext cx="7315200" cy="7644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sliding scale question.</a:t>
          </a:r>
          <a:endParaRPr lang="en-US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38541" y="1829244"/>
        <a:ext cx="6170031" cy="719658"/>
      </dsp:txXfrm>
    </dsp:sp>
    <dsp:sp modelId="{7B327ACC-2E46-4763-9C57-18332FB89D6C}">
      <dsp:nvSpPr>
        <dsp:cNvPr id="0" name=""/>
        <dsp:cNvSpPr/>
      </dsp:nvSpPr>
      <dsp:spPr>
        <a:xfrm>
          <a:off x="1828799" y="2710281"/>
          <a:ext cx="7315200" cy="7644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There are also ‘other’ boxes on some questions which you can write your own answer in the box</a:t>
          </a:r>
        </a:p>
      </dsp:txBody>
      <dsp:txXfrm>
        <a:off x="1851189" y="2732671"/>
        <a:ext cx="6160887" cy="719658"/>
      </dsp:txXfrm>
    </dsp:sp>
    <dsp:sp modelId="{2A134B8B-50E1-4AFD-8A36-F9DACC1A9780}">
      <dsp:nvSpPr>
        <dsp:cNvPr id="0" name=""/>
        <dsp:cNvSpPr/>
      </dsp:nvSpPr>
      <dsp:spPr>
        <a:xfrm>
          <a:off x="6818315" y="585490"/>
          <a:ext cx="496884" cy="496884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930114" y="585490"/>
        <a:ext cx="273286" cy="373905"/>
      </dsp:txXfrm>
    </dsp:sp>
    <dsp:sp modelId="{F929B6F0-21A3-4F99-859C-92CF30ED90F6}">
      <dsp:nvSpPr>
        <dsp:cNvPr id="0" name=""/>
        <dsp:cNvSpPr/>
      </dsp:nvSpPr>
      <dsp:spPr>
        <a:xfrm>
          <a:off x="7430963" y="1488917"/>
          <a:ext cx="496884" cy="496884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42762" y="1488917"/>
        <a:ext cx="273286" cy="373905"/>
      </dsp:txXfrm>
    </dsp:sp>
    <dsp:sp modelId="{D62CC8FF-3191-4C63-AD20-D190D5F26799}">
      <dsp:nvSpPr>
        <dsp:cNvPr id="0" name=""/>
        <dsp:cNvSpPr/>
      </dsp:nvSpPr>
      <dsp:spPr>
        <a:xfrm>
          <a:off x="8034467" y="2392344"/>
          <a:ext cx="496884" cy="496884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146266" y="2392344"/>
        <a:ext cx="273286" cy="3739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1A433-4D70-4586-BE10-9C9F12013E92}">
      <dsp:nvSpPr>
        <dsp:cNvPr id="0" name=""/>
        <dsp:cNvSpPr/>
      </dsp:nvSpPr>
      <dsp:spPr>
        <a:xfrm>
          <a:off x="914672" y="7913"/>
          <a:ext cx="1715625" cy="1715625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E93BB-C1E5-4B95-BEEC-17E3BFA60170}">
      <dsp:nvSpPr>
        <dsp:cNvPr id="0" name=""/>
        <dsp:cNvSpPr/>
      </dsp:nvSpPr>
      <dsp:spPr>
        <a:xfrm>
          <a:off x="1280297" y="373538"/>
          <a:ext cx="984375" cy="98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95C5D-41B4-404F-ACE3-3697CF7726E1}">
      <dsp:nvSpPr>
        <dsp:cNvPr id="0" name=""/>
        <dsp:cNvSpPr/>
      </dsp:nvSpPr>
      <dsp:spPr>
        <a:xfrm>
          <a:off x="203784" y="2164982"/>
          <a:ext cx="3137400" cy="1573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Let’s Hear Your Voice is completely anonymous</a:t>
          </a:r>
          <a:endParaRPr lang="en-US" sz="2000" kern="12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03784" y="2164982"/>
        <a:ext cx="3137400" cy="1573831"/>
      </dsp:txXfrm>
    </dsp:sp>
    <dsp:sp modelId="{7BE1E1F8-FD02-4BD1-AE3A-99AAA4F35426}">
      <dsp:nvSpPr>
        <dsp:cNvPr id="0" name=""/>
        <dsp:cNvSpPr/>
      </dsp:nvSpPr>
      <dsp:spPr>
        <a:xfrm>
          <a:off x="4381809" y="54379"/>
          <a:ext cx="1715625" cy="1715625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1B823-D69C-43D9-B47A-136FC1A21F83}">
      <dsp:nvSpPr>
        <dsp:cNvPr id="0" name=""/>
        <dsp:cNvSpPr/>
      </dsp:nvSpPr>
      <dsp:spPr>
        <a:xfrm>
          <a:off x="4747434" y="420004"/>
          <a:ext cx="984375" cy="98437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6B66D-D29E-485F-B0A3-935DA4B7FC92}">
      <dsp:nvSpPr>
        <dsp:cNvPr id="0" name=""/>
        <dsp:cNvSpPr/>
      </dsp:nvSpPr>
      <dsp:spPr>
        <a:xfrm>
          <a:off x="3833372" y="2304379"/>
          <a:ext cx="2812500" cy="138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Please answer as honestly as you can. There are no right or wrong answers. </a:t>
          </a:r>
          <a:endParaRPr lang="en-US" sz="2000" kern="12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833372" y="2304379"/>
        <a:ext cx="2812500" cy="1387968"/>
      </dsp:txXfrm>
    </dsp:sp>
    <dsp:sp modelId="{D0E85891-E25B-441D-9A3C-12C5DB07CF60}">
      <dsp:nvSpPr>
        <dsp:cNvPr id="0" name=""/>
        <dsp:cNvSpPr/>
      </dsp:nvSpPr>
      <dsp:spPr>
        <a:xfrm>
          <a:off x="7686497" y="54379"/>
          <a:ext cx="1715625" cy="1715625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0EF6E-B9FF-4E8B-B28F-0A8259B36367}">
      <dsp:nvSpPr>
        <dsp:cNvPr id="0" name=""/>
        <dsp:cNvSpPr/>
      </dsp:nvSpPr>
      <dsp:spPr>
        <a:xfrm>
          <a:off x="8052122" y="420004"/>
          <a:ext cx="984375" cy="98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7490E-9A0C-4B12-AFD8-AF8AB07FE569}">
      <dsp:nvSpPr>
        <dsp:cNvPr id="0" name=""/>
        <dsp:cNvSpPr/>
      </dsp:nvSpPr>
      <dsp:spPr>
        <a:xfrm>
          <a:off x="7138059" y="2304379"/>
          <a:ext cx="2812500" cy="138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council will keep your answers safe on their computers.</a:t>
          </a:r>
          <a:endParaRPr lang="en-US" sz="2000" kern="12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138059" y="2304379"/>
        <a:ext cx="2812500" cy="1387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3F17E-9FFA-42DC-8067-F6FF2E051311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00468-8D0F-452F-8197-DF269DAEB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17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0468-8D0F-452F-8197-DF269DAEB8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91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0468-8D0F-452F-8197-DF269DAEB8F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07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0468-8D0F-452F-8197-DF269DAEB8F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46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0468-8D0F-452F-8197-DF269DAEB8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0468-8D0F-452F-8197-DF269DAEB8F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758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0468-8D0F-452F-8197-DF269DAEB8F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52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0468-8D0F-452F-8197-DF269DAEB8F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302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0468-8D0F-452F-8197-DF269DAEB8F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77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0468-8D0F-452F-8197-DF269DAEB8F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793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0468-8D0F-452F-8197-DF269DAEB8F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530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0468-8D0F-452F-8197-DF269DAEB8F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0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94C40690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94C40690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94C40690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D135DAE-7A88-4125-B9E4-23F69ECEF5E9}"/>
              </a:ext>
            </a:extLst>
          </p:cNvPr>
          <p:cNvSpPr/>
          <p:nvPr/>
        </p:nvSpPr>
        <p:spPr>
          <a:xfrm>
            <a:off x="1" y="6296891"/>
            <a:ext cx="12192000" cy="561109"/>
          </a:xfrm>
          <a:prstGeom prst="rect">
            <a:avLst/>
          </a:prstGeom>
          <a:solidFill>
            <a:srgbClr val="FD8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D9CC6-DAE1-40D2-AB63-FBD4A4E4D24A}"/>
              </a:ext>
            </a:extLst>
          </p:cNvPr>
          <p:cNvSpPr/>
          <p:nvPr/>
        </p:nvSpPr>
        <p:spPr>
          <a:xfrm>
            <a:off x="0" y="6109856"/>
            <a:ext cx="12192001" cy="1865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5559A2E-A8C6-48C4-8CB3-54B50C9C0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65"/>
          <a:stretch/>
        </p:blipFill>
        <p:spPr>
          <a:xfrm>
            <a:off x="2784445" y="-626345"/>
            <a:ext cx="5320464" cy="7856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577AF87-EFEC-4E8E-8271-D2D3DC4CA5E9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1D756895-94A4-4214-A3AC-A0D3F26C974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594A5AF-5BC6-4629-9B7A-467C1D908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r="30380"/>
          <a:stretch>
            <a:fillRect/>
          </a:stretch>
        </p:blipFill>
        <p:spPr bwMode="auto">
          <a:xfrm>
            <a:off x="8794160" y="205273"/>
            <a:ext cx="3226213" cy="69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00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577AF87-EFEC-4E8E-8271-D2D3DC4CA5E9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1D756895-94A4-4214-A3AC-A0D3F26C974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A08DC66-0B25-48AF-AF65-3FD80D462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70" y="4701305"/>
            <a:ext cx="2653220" cy="18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4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3D7EBA9-D36C-4CA2-BD4C-71F9F0ADA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363"/>
            <a:ext cx="3145454" cy="22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5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38F2-E484-4F9B-B510-D6470FE7EF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Neue Haas Grotesk Text Pro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D887B-62B8-4075-96C4-5FD4D5AE10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Neue Haas Grotesk Tex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E80082-F50F-4FBE-AAF6-CCBD62DC9A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77313" y="5370513"/>
            <a:ext cx="3051175" cy="13509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8777C79-900A-40AE-9C77-C20D090A9A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66363" y="74613"/>
            <a:ext cx="1762125" cy="8445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6B2161F-6F91-418D-8753-6A21DE5C5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70" y="4701305"/>
            <a:ext cx="2653220" cy="187009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BC13E2B-7B30-4621-9339-90729D785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r="30380"/>
          <a:stretch>
            <a:fillRect/>
          </a:stretch>
        </p:blipFill>
        <p:spPr bwMode="auto">
          <a:xfrm>
            <a:off x="9428887" y="6316824"/>
            <a:ext cx="2666131" cy="570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113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05BB-4970-4310-AD1A-C7367942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C15AC60B-E560-4DEC-A5AA-56962848A9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77313" y="5370513"/>
            <a:ext cx="3051175" cy="13509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9C48653-1492-47FB-9CB6-7E03A011B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70" y="4701305"/>
            <a:ext cx="2653220" cy="18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34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2D2DF2-1057-48EC-8032-8E1951073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70" y="4701305"/>
            <a:ext cx="2653220" cy="18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9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474-2B23-49B7-B3B6-54BA365C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5FC4A-83FA-4B37-8DE0-F051C227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577AF87-EFEC-4E8E-8271-D2D3DC4CA5E9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33AFC-1D14-4D3F-90DF-98E58E65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2BA9C-22C4-4B2B-9016-B5A94294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1D756895-94A4-4214-A3AC-A0D3F26C974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E6F2F3C-B38D-4717-B6DE-C4A324BEE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70" y="4701305"/>
            <a:ext cx="2653220" cy="18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1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05417DE-0500-4F1D-B519-81E880FDF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46" y="4354360"/>
            <a:ext cx="3145454" cy="221703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23F0166-FFA7-4369-9C7D-9D9BAD01B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17" y="4527832"/>
            <a:ext cx="2653220" cy="18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577AF87-EFEC-4E8E-8271-D2D3DC4CA5E9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1D756895-94A4-4214-A3AC-A0D3F26C974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27BF2E-7DEE-4B4A-8CCF-B933C9D91B02}"/>
              </a:ext>
            </a:extLst>
          </p:cNvPr>
          <p:cNvSpPr/>
          <p:nvPr/>
        </p:nvSpPr>
        <p:spPr>
          <a:xfrm>
            <a:off x="1" y="6296891"/>
            <a:ext cx="12192000" cy="561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1D2A79-BE92-432C-8338-643DB36D5544}"/>
              </a:ext>
            </a:extLst>
          </p:cNvPr>
          <p:cNvSpPr/>
          <p:nvPr/>
        </p:nvSpPr>
        <p:spPr>
          <a:xfrm>
            <a:off x="0" y="6109856"/>
            <a:ext cx="12192001" cy="186549"/>
          </a:xfrm>
          <a:prstGeom prst="rect">
            <a:avLst/>
          </a:prstGeom>
          <a:solidFill>
            <a:srgbClr val="FD8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401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7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577AF87-EFEC-4E8E-8271-D2D3DC4CA5E9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1D756895-94A4-4214-A3AC-A0D3F26C9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16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26" y="298864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577AF87-EFEC-4E8E-8271-D2D3DC4CA5E9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1D756895-94A4-4214-A3AC-A0D3F26C974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D3009CD-A5E5-41FB-B031-C4AC71136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439" y="4574549"/>
            <a:ext cx="2653220" cy="187009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41909D2-A138-4DC6-B725-AED6BBBCB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743" y="-446427"/>
            <a:ext cx="3145454" cy="22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1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70" y="0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2ACAE84-20A6-4781-AB91-76B4CB74D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743" y="4242748"/>
            <a:ext cx="3145454" cy="22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4CCE98-211B-4C68-AB58-5939AAA664DB}"/>
              </a:ext>
            </a:extLst>
          </p:cNvPr>
          <p:cNvSpPr/>
          <p:nvPr/>
        </p:nvSpPr>
        <p:spPr>
          <a:xfrm>
            <a:off x="1" y="6296891"/>
            <a:ext cx="12192000" cy="561109"/>
          </a:xfrm>
          <a:prstGeom prst="rect">
            <a:avLst/>
          </a:prstGeom>
          <a:solidFill>
            <a:srgbClr val="FD8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6DA892-4449-44A6-AA8D-50B48FDF475C}"/>
              </a:ext>
            </a:extLst>
          </p:cNvPr>
          <p:cNvSpPr/>
          <p:nvPr/>
        </p:nvSpPr>
        <p:spPr>
          <a:xfrm>
            <a:off x="0" y="6109856"/>
            <a:ext cx="12192001" cy="1865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EB8FB14-A25E-4A48-99DB-A2E4B09FD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65"/>
          <a:stretch/>
        </p:blipFill>
        <p:spPr>
          <a:xfrm>
            <a:off x="2784445" y="-626345"/>
            <a:ext cx="5320464" cy="7856975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FE2C413-6174-455E-9E0A-1159ED39D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r="30380"/>
          <a:stretch>
            <a:fillRect/>
          </a:stretch>
        </p:blipFill>
        <p:spPr bwMode="auto">
          <a:xfrm>
            <a:off x="9333531" y="6296405"/>
            <a:ext cx="2761487" cy="59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26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1A17A92-4B2A-45E4-B97D-F248696C0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65"/>
          <a:stretch/>
        </p:blipFill>
        <p:spPr>
          <a:xfrm>
            <a:off x="5145090" y="-691660"/>
            <a:ext cx="5320464" cy="78569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577AF87-EFEC-4E8E-8271-D2D3DC4CA5E9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756895-94A4-4214-A3AC-A0D3F26C9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20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296891"/>
            <a:ext cx="12192000" cy="561109"/>
          </a:xfrm>
          <a:prstGeom prst="rect">
            <a:avLst/>
          </a:prstGeom>
          <a:solidFill>
            <a:srgbClr val="FD8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109856"/>
            <a:ext cx="12192001" cy="1865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56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7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Open Sans ExtraBold" panose="020B0906030804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17/04/relationships/track" Target="../media/track1.vtt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microsoft.com/office/2017/04/relationships/track" Target="../media/track10.vtt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17/04/relationships/track" Target="../media/track11.vtt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0" Type="http://schemas.microsoft.com/office/2017/04/relationships/track" Target="../media/track2.vtt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2.xml"/><Relationship Id="rId11" Type="http://schemas.openxmlformats.org/officeDocument/2006/relationships/image" Target="../media/image4.png"/><Relationship Id="rId5" Type="http://schemas.openxmlformats.org/officeDocument/2006/relationships/diagramData" Target="../diagrams/data2.xml"/><Relationship Id="rId10" Type="http://schemas.microsoft.com/office/2017/04/relationships/track" Target="../media/track3.vtt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Layout" Target="../diagrams/layout3.xml"/><Relationship Id="rId11" Type="http://schemas.openxmlformats.org/officeDocument/2006/relationships/image" Target="../media/image4.png"/><Relationship Id="rId5" Type="http://schemas.openxmlformats.org/officeDocument/2006/relationships/diagramData" Target="../diagrams/data3.xml"/><Relationship Id="rId10" Type="http://schemas.microsoft.com/office/2017/04/relationships/track" Target="../media/track4.vtt"/><Relationship Id="rId4" Type="http://schemas.openxmlformats.org/officeDocument/2006/relationships/notesSlide" Target="../notesSlides/notesSlide4.xml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Layout" Target="../diagrams/layout4.xml"/><Relationship Id="rId11" Type="http://schemas.openxmlformats.org/officeDocument/2006/relationships/image" Target="../media/image4.png"/><Relationship Id="rId5" Type="http://schemas.openxmlformats.org/officeDocument/2006/relationships/diagramData" Target="../diagrams/data4.xml"/><Relationship Id="rId10" Type="http://schemas.microsoft.com/office/2017/04/relationships/track" Target="../media/track5.vtt"/><Relationship Id="rId4" Type="http://schemas.openxmlformats.org/officeDocument/2006/relationships/notesSlide" Target="../notesSlides/notesSlide5.xml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microsoft.com/office/2017/04/relationships/track" Target="../media/track6.vtt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microsoft.com/office/2017/04/relationships/track" Target="../media/track7.vtt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17/04/relationships/track" Target="../media/track8.vtt"/><Relationship Id="rId15" Type="http://schemas.openxmlformats.org/officeDocument/2006/relationships/image" Target="../media/image20.svg"/><Relationship Id="rId10" Type="http://schemas.openxmlformats.org/officeDocument/2006/relationships/image" Target="../media/image15.sv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5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diagramLayout" Target="../diagrams/layout5.xml"/><Relationship Id="rId11" Type="http://schemas.openxmlformats.org/officeDocument/2006/relationships/image" Target="../media/image4.png"/><Relationship Id="rId5" Type="http://schemas.openxmlformats.org/officeDocument/2006/relationships/diagramData" Target="../diagrams/data5.xml"/><Relationship Id="rId10" Type="http://schemas.microsoft.com/office/2017/04/relationships/track" Target="../media/track9.vtt"/><Relationship Id="rId4" Type="http://schemas.openxmlformats.org/officeDocument/2006/relationships/notesSlide" Target="../notesSlides/notesSlide9.xml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t's Hear Your Voice survey logo">
            <a:extLst>
              <a:ext uri="{FF2B5EF4-FFF2-40B4-BE49-F238E27FC236}">
                <a16:creationId xmlns:a16="http://schemas.microsoft.com/office/drawing/2014/main" id="{FDBA5325-1A2E-968D-0708-88EDD6B08E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319" r="2" b="10448"/>
          <a:stretch/>
        </p:blipFill>
        <p:spPr>
          <a:xfrm>
            <a:off x="2698696" y="1221541"/>
            <a:ext cx="7083347" cy="4006727"/>
          </a:xfrm>
          <a:prstGeom prst="rect">
            <a:avLst/>
          </a:prstGeom>
          <a:noFill/>
        </p:spPr>
      </p:pic>
      <p:pic>
        <p:nvPicPr>
          <p:cNvPr id="7" name="Audio 11" descr="Audio button ">
            <a:hlinkClick r:id="" action="ppaction://media"/>
            <a:extLst>
              <a:ext uri="{FF2B5EF4-FFF2-40B4-BE49-F238E27FC236}">
                <a16:creationId xmlns:a16="http://schemas.microsoft.com/office/drawing/2014/main" id="{ACA5C960-FEC3-B0D5-A825-B2C65090EE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169B48F-0F31-43C2-B239-3BC894D226D6}" label="" lang="en" r:embed="rId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 rotWithShape="1">
          <a:blip r:embed="rId7"/>
          <a:srcRect l="-61684" t="-55286" r="-46853" b="-39536"/>
          <a:stretch/>
        </p:blipFill>
        <p:spPr>
          <a:xfrm>
            <a:off x="10890974" y="-316787"/>
            <a:ext cx="1646663" cy="1538328"/>
          </a:xfrm>
          <a:prstGeom prst="ellipse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7000D0-84D5-D64E-8A69-CE19C25797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92685" y="1074336"/>
            <a:ext cx="8302625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 School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4267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B3B0061-28BD-7BC8-1792-2C7B95754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17" y="531381"/>
            <a:ext cx="9829800" cy="1082674"/>
          </a:xfrm>
        </p:spPr>
        <p:txBody>
          <a:bodyPr anchor="b">
            <a:noAutofit/>
          </a:bodyPr>
          <a:lstStyle/>
          <a:p>
            <a:r>
              <a:rPr lang="en-GB" sz="4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How can I get help after I have taken part?</a:t>
            </a:r>
            <a:endParaRPr lang="en-GB" sz="4800" dirty="0">
              <a:highlight>
                <a:srgbClr val="FFFF00"/>
              </a:highligh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8" name="Audio 12" descr="Audio button ">
            <a:hlinkClick r:id="" action="ppaction://media"/>
            <a:extLst>
              <a:ext uri="{FF2B5EF4-FFF2-40B4-BE49-F238E27FC236}">
                <a16:creationId xmlns:a16="http://schemas.microsoft.com/office/drawing/2014/main" id="{15BF8B2F-A9F4-E834-A551-35A8350A9C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AD8FFFE-BE46-40CE-94D0-E24812B878EC}" label="" lang="en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178034" y="-1057373"/>
            <a:ext cx="3032760" cy="3032760"/>
          </a:xfrm>
          <a:prstGeom prst="ellipse">
            <a:avLst/>
          </a:prstGeom>
        </p:spPr>
      </p:pic>
      <p:pic>
        <p:nvPicPr>
          <p:cNvPr id="11" name="Graphic 10" descr="Badge Question Mark with solid fill">
            <a:extLst>
              <a:ext uri="{FF2B5EF4-FFF2-40B4-BE49-F238E27FC236}">
                <a16:creationId xmlns:a16="http://schemas.microsoft.com/office/drawing/2014/main" id="{69B4F3A0-6E95-71AE-0232-F0D687D86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26674" y="1308473"/>
            <a:ext cx="2175164" cy="21205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A275B2-E6FA-39BB-D2C3-937A0EFB7929}"/>
              </a:ext>
            </a:extLst>
          </p:cNvPr>
          <p:cNvSpPr txBox="1"/>
          <p:nvPr/>
        </p:nvSpPr>
        <p:spPr>
          <a:xfrm>
            <a:off x="1764970" y="3377970"/>
            <a:ext cx="866205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/>
            <a:r>
              <a:rPr lang="en-GB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finish the survey and want to speak to someone – you can speak with a teacher or other staff member that you feel comfortable talking to. </a:t>
            </a:r>
          </a:p>
        </p:txBody>
      </p:sp>
    </p:spTree>
    <p:extLst>
      <p:ext uri="{BB962C8B-B14F-4D97-AF65-F5344CB8AC3E}">
        <p14:creationId xmlns:p14="http://schemas.microsoft.com/office/powerpoint/2010/main" val="179429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4000">
        <p14:prism isInverted="1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D04BD0-1404-D2C0-FFE4-70201408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49" y="407871"/>
            <a:ext cx="10161319" cy="1032259"/>
          </a:xfrm>
        </p:spPr>
        <p:txBody>
          <a:bodyPr anchor="b">
            <a:normAutofit/>
          </a:bodyPr>
          <a:lstStyle/>
          <a:p>
            <a:r>
              <a:rPr lang="en-GB" sz="4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Thank you, for listening</a:t>
            </a:r>
          </a:p>
        </p:txBody>
      </p:sp>
      <p:pic>
        <p:nvPicPr>
          <p:cNvPr id="5" name="Picture 4" descr="Let's Hear Your Voice survey logo">
            <a:extLst>
              <a:ext uri="{FF2B5EF4-FFF2-40B4-BE49-F238E27FC236}">
                <a16:creationId xmlns:a16="http://schemas.microsoft.com/office/drawing/2014/main" id="{56FEFA4F-76A8-1A45-2030-266AC14CD8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319" r="2" b="10448"/>
          <a:stretch/>
        </p:blipFill>
        <p:spPr>
          <a:xfrm>
            <a:off x="2402775" y="1176721"/>
            <a:ext cx="6992336" cy="3955246"/>
          </a:xfrm>
          <a:prstGeom prst="rect">
            <a:avLst/>
          </a:prstGeom>
          <a:noFill/>
        </p:spPr>
      </p:pic>
      <p:pic>
        <p:nvPicPr>
          <p:cNvPr id="6" name="Audio 14" descr="Audio button">
            <a:hlinkClick r:id="" action="ppaction://media"/>
            <a:extLst>
              <a:ext uri="{FF2B5EF4-FFF2-40B4-BE49-F238E27FC236}">
                <a16:creationId xmlns:a16="http://schemas.microsoft.com/office/drawing/2014/main" id="{572247D5-09B7-1462-DCFE-7918C4AAB2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D3C22F1-A870-4B0E-85B4-349F47E6886F}" label="" lang="en" r:embed="rId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7"/>
          <a:srcRect l="-203125" t="-203125" r="-203125" b="-203125"/>
          <a:stretch>
            <a:fillRect/>
          </a:stretch>
        </p:blipFill>
        <p:spPr>
          <a:xfrm>
            <a:off x="10109454" y="-985266"/>
            <a:ext cx="3137916" cy="31379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0840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prism isInverted="1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E098476-7331-D73B-1043-8EF5B927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57" y="513306"/>
            <a:ext cx="9829800" cy="1082674"/>
          </a:xfrm>
        </p:spPr>
        <p:txBody>
          <a:bodyPr anchor="b">
            <a:noAutofit/>
          </a:bodyPr>
          <a:lstStyle/>
          <a:p>
            <a:r>
              <a:rPr lang="en-GB" sz="4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What is Let’s Hear Your Voice all about? </a:t>
            </a:r>
          </a:p>
        </p:txBody>
      </p:sp>
      <p:graphicFrame>
        <p:nvGraphicFramePr>
          <p:cNvPr id="11" name="Content Placeholder 2" descr="Let’s Hear Your Voice is a health and lifestyle survey. &#10;Let’s Hear Your Voice will be completed by pupils in year 4, 6, 8, 10 and post 16 across Barnsley. &#10;The survey will ask you different questions about your health, things in your life, your school day, your safety and how you feel. &#10;This survey will go out every two years so you will probably see it again in the future! &#10;&#10;">
            <a:extLst>
              <a:ext uri="{FF2B5EF4-FFF2-40B4-BE49-F238E27FC236}">
                <a16:creationId xmlns:a16="http://schemas.microsoft.com/office/drawing/2014/main" id="{6F66E1B2-E98A-245C-6845-017B76211C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885219"/>
              </p:ext>
            </p:extLst>
          </p:nvPr>
        </p:nvGraphicFramePr>
        <p:xfrm>
          <a:off x="693057" y="1801799"/>
          <a:ext cx="10010328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Audio 14" descr="Audio button ">
            <a:hlinkClick r:id="" action="ppaction://media"/>
            <a:extLst>
              <a:ext uri="{FF2B5EF4-FFF2-40B4-BE49-F238E27FC236}">
                <a16:creationId xmlns:a16="http://schemas.microsoft.com/office/drawing/2014/main" id="{87B71E37-9E5F-02E0-AAB0-0304016E83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ABD37CD-791E-45FC-9E3F-F89F1D06EB75}" label="" lang="en" r:embed="rId1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11"/>
          <a:srcRect l="-25000" t="-25000" r="-25000" b="-25000"/>
          <a:stretch>
            <a:fillRect/>
          </a:stretch>
        </p:blipFill>
        <p:spPr>
          <a:xfrm>
            <a:off x="11262732" y="125375"/>
            <a:ext cx="929268" cy="9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5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4000">
        <p14:prism isInverted="1"/>
      </p:transition>
    </mc:Choice>
    <mc:Fallback xmlns="">
      <p:transition spd="slow" advClick="0" advTm="3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8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D8B59-FCEE-54E0-AA2E-A3EEFE6B3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Why is it so important?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04659BA-1EB8-0520-489B-3D3426A00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455373"/>
              </p:ext>
            </p:extLst>
          </p:nvPr>
        </p:nvGraphicFramePr>
        <p:xfrm>
          <a:off x="1524000" y="1828800"/>
          <a:ext cx="9144000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5" descr="Audio button ">
            <a:hlinkClick r:id="" action="ppaction://media"/>
            <a:extLst>
              <a:ext uri="{FF2B5EF4-FFF2-40B4-BE49-F238E27FC236}">
                <a16:creationId xmlns:a16="http://schemas.microsoft.com/office/drawing/2014/main" id="{5260A9B7-836B-E39A-B209-67CFDF4FB9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DE68266-E99E-494D-A26E-623DF64C67FC}" label="" lang="en" r:embed="rId1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11"/>
          <a:srcRect l="-203125" t="-203125" r="-203125" b="-203125"/>
          <a:stretch>
            <a:fillRect/>
          </a:stretch>
        </p:blipFill>
        <p:spPr>
          <a:xfrm>
            <a:off x="9960825" y="-1192686"/>
            <a:ext cx="3472912" cy="34729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882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5000">
        <p14:prism isInverted="1"/>
      </p:transition>
    </mc:Choice>
    <mc:Fallback xmlns="">
      <p:transition spd="slow"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8D4B-9DCB-2234-330C-EB72A8E7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37" y="569842"/>
            <a:ext cx="9829800" cy="1082674"/>
          </a:xfrm>
        </p:spPr>
        <p:txBody>
          <a:bodyPr anchor="b">
            <a:noAutofit/>
          </a:bodyPr>
          <a:lstStyle/>
          <a:p>
            <a:r>
              <a:rPr lang="en-GB" sz="4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What will Let’s Hear Your Voice ask me? 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591928F-3870-AEA2-B834-6F2D234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748554"/>
              </p:ext>
            </p:extLst>
          </p:nvPr>
        </p:nvGraphicFramePr>
        <p:xfrm>
          <a:off x="1524000" y="2019868"/>
          <a:ext cx="9144000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10" descr="Audio button ">
            <a:hlinkClick r:id="" action="ppaction://media"/>
            <a:extLst>
              <a:ext uri="{FF2B5EF4-FFF2-40B4-BE49-F238E27FC236}">
                <a16:creationId xmlns:a16="http://schemas.microsoft.com/office/drawing/2014/main" id="{AFA26D0F-9186-89AC-CC6A-991B6BC6C2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95138B5-4146-4BEA-98C3-2986F28100DD}" label="" lang="en" r:embed="rId1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11"/>
          <a:srcRect l="-49010" t="-43780" r="-48517" b="-16621"/>
          <a:stretch/>
        </p:blipFill>
        <p:spPr>
          <a:xfrm>
            <a:off x="10931515" y="231069"/>
            <a:ext cx="1083839" cy="8801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1577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1000">
        <p14:prism isInverted="1"/>
      </p:transition>
    </mc:Choice>
    <mc:Fallback xmlns="">
      <p:transition spd="slow" advClick="0" advTm="3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3583-A4A9-F74C-08FC-BF680A2A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39" y="242826"/>
            <a:ext cx="9829800" cy="1082674"/>
          </a:xfrm>
        </p:spPr>
        <p:txBody>
          <a:bodyPr anchor="b">
            <a:normAutofit/>
          </a:bodyPr>
          <a:lstStyle/>
          <a:p>
            <a:r>
              <a:rPr lang="en-GB" sz="4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What does it look like?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A513911-27C7-CCC7-DDC5-944E0984E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066416"/>
              </p:ext>
            </p:extLst>
          </p:nvPr>
        </p:nvGraphicFramePr>
        <p:xfrm>
          <a:off x="1493520" y="1691640"/>
          <a:ext cx="9144000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14" descr="Audio button ">
            <a:hlinkClick r:id="" action="ppaction://media"/>
            <a:extLst>
              <a:ext uri="{FF2B5EF4-FFF2-40B4-BE49-F238E27FC236}">
                <a16:creationId xmlns:a16="http://schemas.microsoft.com/office/drawing/2014/main" id="{5826AE10-E33F-448D-1520-8725774704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A6DA550-0E37-4D1A-8BC9-FE0AD909C179}" label="" lang="en" r:embed="rId1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 rotWithShape="1">
          <a:blip r:embed="rId11"/>
          <a:srcRect l="-77598" t="-79254" r="-54555" b="-53250"/>
          <a:stretch/>
        </p:blipFill>
        <p:spPr>
          <a:xfrm>
            <a:off x="10473747" y="-231292"/>
            <a:ext cx="1554480" cy="15567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8755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4000">
        <p14:prism isInverted="1"/>
      </p:transition>
    </mc:Choice>
    <mc:Fallback xmlns="">
      <p:transition spd="slow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25" descr="Audio button ">
            <a:hlinkClick r:id="" action="ppaction://media"/>
            <a:extLst>
              <a:ext uri="{FF2B5EF4-FFF2-40B4-BE49-F238E27FC236}">
                <a16:creationId xmlns:a16="http://schemas.microsoft.com/office/drawing/2014/main" id="{9EC140DE-9771-EB2F-90D4-8D46F573E0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540E4B9-AC59-4D5E-95E6-5ABB78BE8D00}" label="" lang="en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 rotWithShape="1">
          <a:blip r:embed="rId6"/>
          <a:srcRect l="-107169" t="-95250" r="-99598" b="-81138"/>
          <a:stretch/>
        </p:blipFill>
        <p:spPr>
          <a:xfrm>
            <a:off x="10562154" y="-307094"/>
            <a:ext cx="2065498" cy="1860937"/>
          </a:xfrm>
          <a:prstGeom prst="ellipse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11B9A84D-F27B-7B7D-B0F2-1BD0211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15" y="199634"/>
            <a:ext cx="9389182" cy="107293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Here are some examples: </a:t>
            </a:r>
            <a:endParaRPr lang="en-US" sz="4800" dirty="0">
              <a:highlight>
                <a:srgbClr val="FFFF00"/>
              </a:highligh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 descr="Some questions might let you select more than one answer&#10;">
            <a:extLst>
              <a:ext uri="{FF2B5EF4-FFF2-40B4-BE49-F238E27FC236}">
                <a16:creationId xmlns:a16="http://schemas.microsoft.com/office/drawing/2014/main" id="{A7F6481E-E15D-9830-45D5-2524864FEBA6}"/>
              </a:ext>
            </a:extLst>
          </p:cNvPr>
          <p:cNvSpPr txBox="1"/>
          <p:nvPr/>
        </p:nvSpPr>
        <p:spPr>
          <a:xfrm>
            <a:off x="723977" y="1618484"/>
            <a:ext cx="4797537" cy="106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questions might let you select more than one answer:</a:t>
            </a:r>
          </a:p>
          <a:p>
            <a:endParaRPr lang="en-GB" sz="1600" dirty="0"/>
          </a:p>
        </p:txBody>
      </p:sp>
      <p:pic>
        <p:nvPicPr>
          <p:cNvPr id="10" name="Picture 9" descr="Screenshot of survey question">
            <a:extLst>
              <a:ext uri="{FF2B5EF4-FFF2-40B4-BE49-F238E27FC236}">
                <a16:creationId xmlns:a16="http://schemas.microsoft.com/office/drawing/2014/main" id="{4E9AA389-7C56-5A86-A9A8-25D20EAA56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2050" y="2529335"/>
            <a:ext cx="3126552" cy="3524714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B77A2F-A9BE-39DF-E69C-FD3CF97732FD}"/>
              </a:ext>
            </a:extLst>
          </p:cNvPr>
          <p:cNvSpPr txBox="1"/>
          <p:nvPr/>
        </p:nvSpPr>
        <p:spPr>
          <a:xfrm>
            <a:off x="6538885" y="1775806"/>
            <a:ext cx="4625751" cy="457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Others might just want one:</a:t>
            </a:r>
          </a:p>
        </p:txBody>
      </p:sp>
      <p:pic>
        <p:nvPicPr>
          <p:cNvPr id="12" name="Picture Placeholder 16" descr="Screenshot of survey question">
            <a:extLst>
              <a:ext uri="{FF2B5EF4-FFF2-40B4-BE49-F238E27FC236}">
                <a16:creationId xmlns:a16="http://schemas.microsoft.com/office/drawing/2014/main" id="{70038D00-2DD8-5E0D-9E66-B37A6EFB286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577" b="2577"/>
          <a:stretch>
            <a:fillRect/>
          </a:stretch>
        </p:blipFill>
        <p:spPr>
          <a:xfrm>
            <a:off x="7886675" y="3896964"/>
            <a:ext cx="3100540" cy="194714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6C88C4-33A5-751C-56F7-69233C6E1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83637" y="2524388"/>
            <a:ext cx="490702" cy="87329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F1E37A-22DA-FDFF-0778-B68162FA6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29267" y="2939473"/>
            <a:ext cx="603731" cy="52738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2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2000">
        <p14:prism isInverted="1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7" descr="Audio button ">
            <a:hlinkClick r:id="" action="ppaction://media"/>
            <a:extLst>
              <a:ext uri="{FF2B5EF4-FFF2-40B4-BE49-F238E27FC236}">
                <a16:creationId xmlns:a16="http://schemas.microsoft.com/office/drawing/2014/main" id="{1B846B7A-3F3E-2F97-3263-C9AEF66476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06BB17A-902D-485D-B300-03B4DE6365C1}" label="" lang="en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9702561" y="-722402"/>
            <a:ext cx="2922546" cy="2922546"/>
          </a:xfrm>
          <a:prstGeom prst="ellipse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9F1DC31-EC22-B087-EC9C-E7C270CE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89" y="295763"/>
            <a:ext cx="9829800" cy="1082674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Example:</a:t>
            </a:r>
            <a:endParaRPr lang="en-GB" sz="4800" dirty="0">
              <a:highlight>
                <a:srgbClr val="FFFF00"/>
              </a:highligh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6" name="Picture 5" descr="Screenshot of survey question">
            <a:extLst>
              <a:ext uri="{FF2B5EF4-FFF2-40B4-BE49-F238E27FC236}">
                <a16:creationId xmlns:a16="http://schemas.microsoft.com/office/drawing/2014/main" id="{7EE40882-64F0-17D6-D3A7-48A029061C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226"/>
          <a:stretch/>
        </p:blipFill>
        <p:spPr>
          <a:xfrm>
            <a:off x="1597028" y="1864291"/>
            <a:ext cx="6104147" cy="3824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4FFF9C-4C90-7C4F-6B64-0343D05B841B}"/>
              </a:ext>
            </a:extLst>
          </p:cNvPr>
          <p:cNvSpPr txBox="1"/>
          <p:nvPr/>
        </p:nvSpPr>
        <p:spPr>
          <a:xfrm>
            <a:off x="8815080" y="2291961"/>
            <a:ext cx="2265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questions might look like this, with lots of options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8F3F08-038C-4BF0-6BCF-E167EA97860A}"/>
              </a:ext>
            </a:extLst>
          </p:cNvPr>
          <p:cNvSpPr txBox="1"/>
          <p:nvPr/>
        </p:nvSpPr>
        <p:spPr>
          <a:xfrm>
            <a:off x="8658445" y="4036739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you need to do is tick one box on each line.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6C11AA8-3898-FF7C-74D4-49EDC872D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5212" y="3124755"/>
            <a:ext cx="4509286" cy="46801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0B32F1-0779-57A5-63B3-05CBC454B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0484" y="2974137"/>
            <a:ext cx="1852655" cy="280036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5793E74-70FC-3CAC-03E7-3751D5B09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565262" y="2108327"/>
            <a:ext cx="4249818" cy="6211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4712CE-B324-C53E-8713-88C59886B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7496571" y="3776407"/>
            <a:ext cx="1064809" cy="4533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9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prism isInverted="1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25" descr="Audio button">
            <a:hlinkClick r:id="" action="ppaction://media"/>
            <a:extLst>
              <a:ext uri="{FF2B5EF4-FFF2-40B4-BE49-F238E27FC236}">
                <a16:creationId xmlns:a16="http://schemas.microsoft.com/office/drawing/2014/main" id="{CA3CBF55-394E-9816-A6B3-8277D06EA3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DD29EC2-5BAD-4CE9-95FF-153F1C0451A4}" label="" lang="en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118638" y="-1098004"/>
            <a:ext cx="3195023" cy="3195023"/>
          </a:xfrm>
          <a:prstGeom prst="ellipse">
            <a:avLst/>
          </a:prstGeom>
        </p:spPr>
      </p:pic>
      <p:sp>
        <p:nvSpPr>
          <p:cNvPr id="8" name="Title 12">
            <a:extLst>
              <a:ext uri="{FF2B5EF4-FFF2-40B4-BE49-F238E27FC236}">
                <a16:creationId xmlns:a16="http://schemas.microsoft.com/office/drawing/2014/main" id="{F49770CD-CB49-D336-AC20-AAF23C1F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28" y="-147340"/>
            <a:ext cx="9829800" cy="1082674"/>
          </a:xfrm>
        </p:spPr>
        <p:txBody>
          <a:bodyPr>
            <a:noAutofit/>
          </a:bodyPr>
          <a:lstStyle/>
          <a:p>
            <a:r>
              <a:rPr lang="en-US" sz="4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How do I take part? </a:t>
            </a:r>
            <a:endParaRPr lang="en-US" sz="4800" dirty="0">
              <a:highlight>
                <a:srgbClr val="FFFF00"/>
              </a:highligh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9" name="Graphic 8" descr="Man carrying laptop">
            <a:extLst>
              <a:ext uri="{FF2B5EF4-FFF2-40B4-BE49-F238E27FC236}">
                <a16:creationId xmlns:a16="http://schemas.microsoft.com/office/drawing/2014/main" id="{B6DEEFAD-174B-499E-AC9C-93845A8E7C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6769" y="1109077"/>
            <a:ext cx="1296144" cy="9739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BC90C6-0DF5-EDE1-9D8F-EBEF8A790CE7}"/>
              </a:ext>
            </a:extLst>
          </p:cNvPr>
          <p:cNvSpPr txBox="1"/>
          <p:nvPr/>
        </p:nvSpPr>
        <p:spPr>
          <a:xfrm>
            <a:off x="169671" y="2382222"/>
            <a:ext cx="1955470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Hear Your Voice questions are all completed on a computer or 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tablet.</a:t>
            </a:r>
          </a:p>
        </p:txBody>
      </p:sp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6FCAFC2D-7A4F-F6BB-67BF-50A0895337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65689" y="1224813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0CDE80-013E-9B87-4824-9A4700C43F7E}"/>
              </a:ext>
            </a:extLst>
          </p:cNvPr>
          <p:cNvSpPr txBox="1"/>
          <p:nvPr/>
        </p:nvSpPr>
        <p:spPr>
          <a:xfrm>
            <a:off x="2447067" y="2412099"/>
            <a:ext cx="2090408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skip any question that you do not understand or do not want to answer.</a:t>
            </a:r>
          </a:p>
        </p:txBody>
      </p:sp>
      <p:pic>
        <p:nvPicPr>
          <p:cNvPr id="13" name="Graphic 12" descr="Woman waving with her hand">
            <a:extLst>
              <a:ext uri="{FF2B5EF4-FFF2-40B4-BE49-F238E27FC236}">
                <a16:creationId xmlns:a16="http://schemas.microsoft.com/office/drawing/2014/main" id="{26A3CDD9-A7CC-C036-4F58-64FC7725B2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02866" y="1048530"/>
            <a:ext cx="1255818" cy="978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47D0CD-AD4E-9D2C-E25F-4435C446E740}"/>
              </a:ext>
            </a:extLst>
          </p:cNvPr>
          <p:cNvSpPr txBox="1"/>
          <p:nvPr/>
        </p:nvSpPr>
        <p:spPr>
          <a:xfrm>
            <a:off x="5118265" y="2428693"/>
            <a:ext cx="1955469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 forget to ask for help if you need it</a:t>
            </a:r>
          </a:p>
        </p:txBody>
      </p:sp>
      <p:pic>
        <p:nvPicPr>
          <p:cNvPr id="23" name="Picture 22" descr="Screenshot of audio button on the survey">
            <a:extLst>
              <a:ext uri="{FF2B5EF4-FFF2-40B4-BE49-F238E27FC236}">
                <a16:creationId xmlns:a16="http://schemas.microsoft.com/office/drawing/2014/main" id="{4DE64B5A-3CEF-AA07-15A2-05F44396CFE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3653" r="15392" b="21323"/>
          <a:stretch/>
        </p:blipFill>
        <p:spPr>
          <a:xfrm>
            <a:off x="7956751" y="992463"/>
            <a:ext cx="1157678" cy="1090595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DDB4A12-7FC4-A0DF-8AE7-68B103C6E790}"/>
              </a:ext>
            </a:extLst>
          </p:cNvPr>
          <p:cNvSpPr txBox="1"/>
          <p:nvPr/>
        </p:nvSpPr>
        <p:spPr>
          <a:xfrm>
            <a:off x="7288270" y="2428693"/>
            <a:ext cx="24041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prefer to hear the question instead of read it each question has recorded version. Just press the play button at the side of each question</a:t>
            </a:r>
          </a:p>
        </p:txBody>
      </p:sp>
      <p:pic>
        <p:nvPicPr>
          <p:cNvPr id="21" name="Graphic 20" descr="No entry sign">
            <a:extLst>
              <a:ext uri="{FF2B5EF4-FFF2-40B4-BE49-F238E27FC236}">
                <a16:creationId xmlns:a16="http://schemas.microsoft.com/office/drawing/2014/main" id="{E4DE36B7-95A5-62DE-76BD-F91DD6E1CD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465163" y="933820"/>
            <a:ext cx="1090594" cy="10905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BFC4D4D-66BE-B475-5148-3E24AB66839D}"/>
              </a:ext>
            </a:extLst>
          </p:cNvPr>
          <p:cNvSpPr txBox="1"/>
          <p:nvPr/>
        </p:nvSpPr>
        <p:spPr>
          <a:xfrm>
            <a:off x="9965256" y="2428693"/>
            <a:ext cx="2090408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do not have to take part if you don't want to - just speak to your teacher about it.</a:t>
            </a:r>
          </a:p>
        </p:txBody>
      </p:sp>
    </p:spTree>
    <p:extLst>
      <p:ext uri="{BB962C8B-B14F-4D97-AF65-F5344CB8AC3E}">
        <p14:creationId xmlns:p14="http://schemas.microsoft.com/office/powerpoint/2010/main" val="104845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0">
        <p14:prism isInverted="1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4F232F-B7F0-E575-D81B-7CACEC32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656"/>
            <a:ext cx="9829800" cy="1082674"/>
          </a:xfrm>
        </p:spPr>
        <p:txBody>
          <a:bodyPr anchor="b">
            <a:normAutofit/>
          </a:bodyPr>
          <a:lstStyle/>
          <a:p>
            <a:r>
              <a:rPr lang="en-GB" sz="4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Will anyone see my answers?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160A9B-7526-E68E-778F-E1A01CE6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788937"/>
              </p:ext>
            </p:extLst>
          </p:nvPr>
        </p:nvGraphicFramePr>
        <p:xfrm>
          <a:off x="675928" y="1797424"/>
          <a:ext cx="10154344" cy="374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Audio 15" descr="Audio button ">
            <a:hlinkClick r:id="" action="ppaction://media"/>
            <a:extLst>
              <a:ext uri="{FF2B5EF4-FFF2-40B4-BE49-F238E27FC236}">
                <a16:creationId xmlns:a16="http://schemas.microsoft.com/office/drawing/2014/main" id="{3D0A1D4A-6605-780D-FF1E-5B5E06372A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D3F650F-5BF0-4C10-9323-DB9F28E49883}" label="" lang="en" r:embed="rId1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11"/>
          <a:srcRect l="-203125" t="-203125" r="-203125" b="-203125"/>
          <a:stretch>
            <a:fillRect/>
          </a:stretch>
        </p:blipFill>
        <p:spPr>
          <a:xfrm>
            <a:off x="10039349" y="-1125394"/>
            <a:ext cx="3274233" cy="327423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065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000">
        <p14:prism isInverted="1"/>
      </p:transition>
    </mc:Choice>
    <mc:Fallback xmlns="">
      <p:transition spd="slow" advClick="0" advTm="3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Healthier Futures">
      <a:dk1>
        <a:srgbClr val="333333"/>
      </a:dk1>
      <a:lt1>
        <a:sysClr val="window" lastClr="FFFFFF"/>
      </a:lt1>
      <a:dk2>
        <a:srgbClr val="637052"/>
      </a:dk2>
      <a:lt2>
        <a:srgbClr val="CCDDEA"/>
      </a:lt2>
      <a:accent1>
        <a:srgbClr val="FD8A02"/>
      </a:accent1>
      <a:accent2>
        <a:srgbClr val="02AAFD"/>
      </a:accent2>
      <a:accent3>
        <a:srgbClr val="B8E2F6"/>
      </a:accent3>
      <a:accent4>
        <a:srgbClr val="F6C893"/>
      </a:accent4>
      <a:accent5>
        <a:srgbClr val="F1E218"/>
      </a:accent5>
      <a:accent6>
        <a:srgbClr val="FDF575"/>
      </a:accent6>
      <a:hlink>
        <a:srgbClr val="C213FF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6FB289735D514F865A238ED6B09241" ma:contentTypeVersion="24" ma:contentTypeDescription="Create a new document." ma:contentTypeScope="" ma:versionID="194429bf03984184f090330b38992151">
  <xsd:schema xmlns:xsd="http://www.w3.org/2001/XMLSchema" xmlns:xs="http://www.w3.org/2001/XMLSchema" xmlns:p="http://schemas.microsoft.com/office/2006/metadata/properties" xmlns:ns2="http://schemas.microsoft.com/sharepoint.v3" xmlns:ns3="18f28312-890e-45ef-9117-7554c6346974" xmlns:ns4="97b9275c-d820-43b6-b02b-98521d9711b8" xmlns:ns5="http://schemas.microsoft.com/sharepoint/v4" targetNamespace="http://schemas.microsoft.com/office/2006/metadata/properties" ma:root="true" ma:fieldsID="f8af1c45ac1994a70a357dba1f35d3a1" ns2:_="" ns3:_="" ns4:_="" ns5:_="">
    <xsd:import namespace="http://schemas.microsoft.com/sharepoint.v3"/>
    <xsd:import namespace="18f28312-890e-45ef-9117-7554c6346974"/>
    <xsd:import namespace="97b9275c-d820-43b6-b02b-98521d9711b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CategoryDescription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Notes0" minOccurs="0"/>
                <xsd:element ref="ns3:MediaLengthInSeconds" minOccurs="0"/>
                <xsd:element ref="ns5:IconOverlay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8" nillable="true" ma:displayName="Description" ma:internalName="CategoryDescrip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28312-890e-45ef-9117-7554c63469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Notes0" ma:index="21" nillable="true" ma:displayName="Notes" ma:internalName="Notes0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bea54bfa-c754-41e3-b0e3-5b6fcaa026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9275c-d820-43b6-b02b-98521d9711b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3b876b1-b538-4eb5-b564-19efa7acff07}" ma:internalName="TaxCatchAll" ma:showField="CatchAllData" ma:web="97b9275c-d820-43b6-b02b-98521d9711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xCatchAll xmlns="97b9275c-d820-43b6-b02b-98521d9711b8" xsi:nil="true"/>
    <Notes0 xmlns="18f28312-890e-45ef-9117-7554c6346974" xsi:nil="true"/>
    <CategoryDescription xmlns="http://schemas.microsoft.com/sharepoint.v3" xsi:nil="true"/>
    <lcf76f155ced4ddcb4097134ff3c332f xmlns="18f28312-890e-45ef-9117-7554c634697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DE1A2A-E057-4205-9C05-607864C8F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.v3"/>
    <ds:schemaRef ds:uri="18f28312-890e-45ef-9117-7554c6346974"/>
    <ds:schemaRef ds:uri="97b9275c-d820-43b6-b02b-98521d9711b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5A1B63-3CD7-4712-8B59-871011881787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sharepoint/v4"/>
    <ds:schemaRef ds:uri="97b9275c-d820-43b6-b02b-98521d9711b8"/>
    <ds:schemaRef ds:uri="18f28312-890e-45ef-9117-7554c6346974"/>
    <ds:schemaRef ds:uri="http://schemas.microsoft.com/sharepoint.v3"/>
  </ds:schemaRefs>
</ds:datastoreItem>
</file>

<file path=customXml/itemProps3.xml><?xml version="1.0" encoding="utf-8"?>
<ds:datastoreItem xmlns:ds="http://schemas.openxmlformats.org/officeDocument/2006/customXml" ds:itemID="{6A055941-8799-4044-828E-9E96479060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Healthier Futures PP template</Template>
  <TotalTime>873</TotalTime>
  <Words>550</Words>
  <Application>Microsoft Office PowerPoint</Application>
  <PresentationFormat>Widescreen</PresentationFormat>
  <Paragraphs>52</Paragraphs>
  <Slides>11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Neue Haas Grotesk Text Pro</vt:lpstr>
      <vt:lpstr>Open Sans</vt:lpstr>
      <vt:lpstr>Open Sans ExtraBold</vt:lpstr>
      <vt:lpstr>Retrospect</vt:lpstr>
      <vt:lpstr>Primary School Presentation</vt:lpstr>
      <vt:lpstr>What is Let’s Hear Your Voice all about? </vt:lpstr>
      <vt:lpstr>Why is it so important?</vt:lpstr>
      <vt:lpstr>What will Let’s Hear Your Voice ask me? </vt:lpstr>
      <vt:lpstr>What does it look like?</vt:lpstr>
      <vt:lpstr>Here are some examples: </vt:lpstr>
      <vt:lpstr>Example:</vt:lpstr>
      <vt:lpstr>How do I take part? </vt:lpstr>
      <vt:lpstr>Will anyone see my answers?</vt:lpstr>
      <vt:lpstr>How can I get help after I have taken part?</vt:lpstr>
      <vt:lpstr>Thank you,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Hear Your Voice</dc:title>
  <dc:creator>Goddard , Helen (PUBLIC HEALTH OFFICER)</dc:creator>
  <cp:lastModifiedBy>Roddison , Christopher (DIGITAL DEVELOPMENT LEAD)</cp:lastModifiedBy>
  <cp:revision>113</cp:revision>
  <dcterms:created xsi:type="dcterms:W3CDTF">2022-09-06T15:00:40Z</dcterms:created>
  <dcterms:modified xsi:type="dcterms:W3CDTF">2024-09-30T08:42:14Z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0x010100F76FB289735D514F865A238ED6B09241</vt:lpwstr>
  </property>
  <property fmtid="{D5CDD505-2E9C-101B-9397-08002B2CF9AE}" pid="3" name="MediaServiceImageTags">
    <vt:lpwstr/>
  </property>
</Properties>
</file>